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9"/>
  </p:notesMasterIdLst>
  <p:sldIdLst>
    <p:sldId id="259" r:id="rId2"/>
    <p:sldId id="258" r:id="rId3"/>
    <p:sldId id="260" r:id="rId4"/>
    <p:sldId id="261" r:id="rId5"/>
    <p:sldId id="262" r:id="rId6"/>
    <p:sldId id="264" r:id="rId7"/>
    <p:sldId id="263" r:id="rId8"/>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48834"/>
    <a:srgbClr val="9E5E00"/>
    <a:srgbClr val="498487"/>
    <a:srgbClr val="965900"/>
    <a:srgbClr val="2D13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9" d="100"/>
          <a:sy n="89" d="100"/>
        </p:scale>
        <p:origin x="466" y="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E2DC5B-A4D6-488D-81F1-6BAFFCF87B75}" type="datetimeFigureOut">
              <a:rPr lang="sv-SE" smtClean="0"/>
              <a:t>2018-06-27</a:t>
            </a:fld>
            <a:endParaRPr lang="sv-S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C43494-EF6F-4E09-AE8B-C086904E78D5}" type="slidenum">
              <a:rPr lang="sv-SE" smtClean="0"/>
              <a:t>‹#›</a:t>
            </a:fld>
            <a:endParaRPr lang="sv-SE"/>
          </a:p>
        </p:txBody>
      </p:sp>
    </p:spTree>
    <p:extLst>
      <p:ext uri="{BB962C8B-B14F-4D97-AF65-F5344CB8AC3E}">
        <p14:creationId xmlns:p14="http://schemas.microsoft.com/office/powerpoint/2010/main" val="18140880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6"/>
          <p:cNvGrpSpPr/>
          <p:nvPr userDrawn="1"/>
        </p:nvGrpSpPr>
        <p:grpSpPr>
          <a:xfrm>
            <a:off x="659220" y="1514427"/>
            <a:ext cx="4265138" cy="2227726"/>
            <a:chOff x="4002495" y="2343102"/>
            <a:chExt cx="4265138" cy="2227726"/>
          </a:xfrm>
          <a:effectLst>
            <a:glow>
              <a:schemeClr val="bg1"/>
            </a:glow>
          </a:effectLst>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19498" y="2343102"/>
              <a:ext cx="953007" cy="1514474"/>
            </a:xfrm>
            <a:prstGeom prst="rect">
              <a:avLst/>
            </a:prstGeom>
          </p:spPr>
        </p:pic>
        <p:sp>
          <p:nvSpPr>
            <p:cNvPr id="9" name="TextBox 8"/>
            <p:cNvSpPr txBox="1"/>
            <p:nvPr/>
          </p:nvSpPr>
          <p:spPr>
            <a:xfrm>
              <a:off x="4002495" y="3855410"/>
              <a:ext cx="4131733" cy="523220"/>
            </a:xfrm>
            <a:prstGeom prst="rect">
              <a:avLst/>
            </a:prstGeom>
            <a:noFill/>
            <a:effectLst>
              <a:glow rad="520700">
                <a:schemeClr val="accent1">
                  <a:alpha val="17000"/>
                </a:schemeClr>
              </a:glow>
              <a:softEdge rad="0"/>
            </a:effectLst>
          </p:spPr>
          <p:txBody>
            <a:bodyPr wrap="square" rtlCol="0" anchor="t" anchorCtr="0">
              <a:spAutoFit/>
            </a:bodyPr>
            <a:lstStyle/>
            <a:p>
              <a:pPr algn="ctr"/>
              <a:r>
                <a:rPr lang="sv-SE" sz="2800" spc="300" dirty="0" smtClean="0">
                  <a:solidFill>
                    <a:schemeClr val="bg1"/>
                  </a:solidFill>
                  <a:effectLst>
                    <a:innerShdw>
                      <a:prstClr val="black">
                        <a:alpha val="0"/>
                      </a:prstClr>
                    </a:innerShdw>
                  </a:effectLst>
                  <a:latin typeface="Batang" panose="02030600000101010101" pitchFamily="18" charset="-127"/>
                  <a:ea typeface="Batang" panose="02030600000101010101" pitchFamily="18" charset="-127"/>
                </a:rPr>
                <a:t>FUTURAEFLUXUM</a:t>
              </a:r>
              <a:endParaRPr lang="sv-SE" b="0" i="1" spc="-150" dirty="0" smtClean="0">
                <a:solidFill>
                  <a:schemeClr val="bg1"/>
                </a:solidFill>
                <a:effectLst>
                  <a:innerShdw>
                    <a:prstClr val="black">
                      <a:alpha val="0"/>
                    </a:prstClr>
                  </a:innerShdw>
                </a:effectLst>
                <a:latin typeface="Batang" panose="02030600000101010101" pitchFamily="18" charset="-127"/>
                <a:ea typeface="Batang" panose="02030600000101010101" pitchFamily="18" charset="-127"/>
              </a:endParaRPr>
            </a:p>
          </p:txBody>
        </p:sp>
        <p:sp>
          <p:nvSpPr>
            <p:cNvPr id="10" name="TextBox 9"/>
            <p:cNvSpPr txBox="1"/>
            <p:nvPr/>
          </p:nvSpPr>
          <p:spPr>
            <a:xfrm>
              <a:off x="4398675" y="4293829"/>
              <a:ext cx="3339376" cy="276999"/>
            </a:xfrm>
            <a:prstGeom prst="rect">
              <a:avLst/>
            </a:prstGeom>
            <a:noFill/>
          </p:spPr>
          <p:txBody>
            <a:bodyPr wrap="none" rtlCol="0" anchor="b" anchorCtr="1">
              <a:spAutoFit/>
            </a:bodyPr>
            <a:lstStyle/>
            <a:p>
              <a:pPr algn="ctr"/>
              <a:r>
                <a:rPr lang="sv-SE" sz="1200" i="1" spc="100" baseline="0" dirty="0" err="1" smtClean="0">
                  <a:solidFill>
                    <a:schemeClr val="bg1"/>
                  </a:solidFill>
                  <a:effectLst>
                    <a:innerShdw>
                      <a:prstClr val="black">
                        <a:alpha val="0"/>
                      </a:prstClr>
                    </a:innerShdw>
                  </a:effectLst>
                  <a:latin typeface="Batang" panose="02030600000101010101" pitchFamily="18" charset="-127"/>
                  <a:ea typeface="Batang" panose="02030600000101010101" pitchFamily="18" charset="-127"/>
                </a:rPr>
                <a:t>excellence</a:t>
              </a:r>
              <a:r>
                <a:rPr lang="sv-SE" sz="1200" i="1" spc="100" baseline="0" dirty="0" smtClean="0">
                  <a:solidFill>
                    <a:schemeClr val="bg1"/>
                  </a:solidFill>
                  <a:effectLst>
                    <a:innerShdw>
                      <a:prstClr val="black">
                        <a:alpha val="0"/>
                      </a:prstClr>
                    </a:innerShdw>
                  </a:effectLst>
                  <a:latin typeface="Batang" panose="02030600000101010101" pitchFamily="18" charset="-127"/>
                  <a:ea typeface="Batang" panose="02030600000101010101" pitchFamily="18" charset="-127"/>
                </a:rPr>
                <a:t> in </a:t>
              </a:r>
              <a:r>
                <a:rPr lang="sv-SE" sz="1200" i="1" spc="100" baseline="0" dirty="0" err="1" smtClean="0">
                  <a:solidFill>
                    <a:schemeClr val="bg1"/>
                  </a:solidFill>
                  <a:effectLst>
                    <a:innerShdw>
                      <a:prstClr val="black">
                        <a:alpha val="0"/>
                      </a:prstClr>
                    </a:innerShdw>
                  </a:effectLst>
                  <a:latin typeface="Batang" panose="02030600000101010101" pitchFamily="18" charset="-127"/>
                  <a:ea typeface="Batang" panose="02030600000101010101" pitchFamily="18" charset="-127"/>
                </a:rPr>
                <a:t>vehicle</a:t>
              </a:r>
              <a:r>
                <a:rPr lang="sv-SE" sz="1200" i="1" spc="100" baseline="0" dirty="0" smtClean="0">
                  <a:solidFill>
                    <a:schemeClr val="bg1"/>
                  </a:solidFill>
                  <a:effectLst>
                    <a:innerShdw>
                      <a:prstClr val="black">
                        <a:alpha val="0"/>
                      </a:prstClr>
                    </a:innerShdw>
                  </a:effectLst>
                  <a:latin typeface="Batang" panose="02030600000101010101" pitchFamily="18" charset="-127"/>
                  <a:ea typeface="Batang" panose="02030600000101010101" pitchFamily="18" charset="-127"/>
                </a:rPr>
                <a:t> </a:t>
              </a:r>
              <a:r>
                <a:rPr lang="sv-SE" sz="1200" i="1" spc="100" baseline="0" dirty="0" err="1" smtClean="0">
                  <a:solidFill>
                    <a:schemeClr val="bg1"/>
                  </a:solidFill>
                  <a:effectLst>
                    <a:innerShdw>
                      <a:prstClr val="black">
                        <a:alpha val="0"/>
                      </a:prstClr>
                    </a:innerShdw>
                  </a:effectLst>
                  <a:latin typeface="Batang" panose="02030600000101010101" pitchFamily="18" charset="-127"/>
                  <a:ea typeface="Batang" panose="02030600000101010101" pitchFamily="18" charset="-127"/>
                </a:rPr>
                <a:t>lighting</a:t>
              </a:r>
              <a:r>
                <a:rPr lang="sv-SE" sz="1200" i="1" spc="100" baseline="0" dirty="0" smtClean="0">
                  <a:solidFill>
                    <a:schemeClr val="bg1"/>
                  </a:solidFill>
                  <a:effectLst>
                    <a:innerShdw>
                      <a:prstClr val="black">
                        <a:alpha val="0"/>
                      </a:prstClr>
                    </a:innerShdw>
                  </a:effectLst>
                  <a:latin typeface="Batang" panose="02030600000101010101" pitchFamily="18" charset="-127"/>
                  <a:ea typeface="Batang" panose="02030600000101010101" pitchFamily="18" charset="-127"/>
                </a:rPr>
                <a:t> design</a:t>
              </a:r>
            </a:p>
          </p:txBody>
        </p:sp>
        <p:sp>
          <p:nvSpPr>
            <p:cNvPr id="11" name="TextBox 10"/>
            <p:cNvSpPr txBox="1"/>
            <p:nvPr/>
          </p:nvSpPr>
          <p:spPr>
            <a:xfrm>
              <a:off x="7847959" y="4037829"/>
              <a:ext cx="419674" cy="307777"/>
            </a:xfrm>
            <a:prstGeom prst="rect">
              <a:avLst/>
            </a:prstGeom>
            <a:noFill/>
            <a:effectLst>
              <a:glow>
                <a:schemeClr val="accent3">
                  <a:satMod val="175000"/>
                </a:schemeClr>
              </a:glow>
              <a:softEdge rad="0"/>
            </a:effectLst>
          </p:spPr>
          <p:txBody>
            <a:bodyPr wrap="square" rtlCol="0" anchor="t" anchorCtr="0">
              <a:spAutoFit/>
            </a:bodyPr>
            <a:lstStyle/>
            <a:p>
              <a:pPr algn="ctr"/>
              <a:r>
                <a:rPr lang="sv-SE" sz="1400" b="0" i="1" spc="-300" dirty="0" smtClean="0">
                  <a:solidFill>
                    <a:schemeClr val="bg1"/>
                  </a:solidFill>
                  <a:effectLst>
                    <a:glow>
                      <a:schemeClr val="bg1"/>
                    </a:glow>
                    <a:innerShdw>
                      <a:prstClr val="black">
                        <a:alpha val="0"/>
                      </a:prstClr>
                    </a:innerShdw>
                  </a:effectLst>
                  <a:latin typeface="Batang" panose="02030600000101010101" pitchFamily="18" charset="-127"/>
                  <a:ea typeface="Batang" panose="02030600000101010101" pitchFamily="18" charset="-127"/>
                </a:rPr>
                <a:t>AB</a:t>
              </a:r>
              <a:endParaRPr lang="sv-SE" sz="1050" b="0" i="1" spc="-300" dirty="0" smtClean="0">
                <a:solidFill>
                  <a:schemeClr val="bg1"/>
                </a:solidFill>
                <a:effectLst>
                  <a:glow>
                    <a:schemeClr val="bg1"/>
                  </a:glow>
                  <a:innerShdw>
                    <a:prstClr val="black">
                      <a:alpha val="0"/>
                    </a:prstClr>
                  </a:innerShdw>
                </a:effectLst>
                <a:latin typeface="Batang" panose="02030600000101010101" pitchFamily="18" charset="-127"/>
                <a:ea typeface="Batang" panose="02030600000101010101" pitchFamily="18" charset="-127"/>
              </a:endParaRPr>
            </a:p>
          </p:txBody>
        </p:sp>
      </p:grpSp>
    </p:spTree>
    <p:extLst>
      <p:ext uri="{BB962C8B-B14F-4D97-AF65-F5344CB8AC3E}">
        <p14:creationId xmlns:p14="http://schemas.microsoft.com/office/powerpoint/2010/main" val="167400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extBox 6"/>
          <p:cNvSpPr txBox="1"/>
          <p:nvPr userDrawn="1"/>
        </p:nvSpPr>
        <p:spPr>
          <a:xfrm>
            <a:off x="830237" y="182278"/>
            <a:ext cx="2645127" cy="215444"/>
          </a:xfrm>
          <a:prstGeom prst="rect">
            <a:avLst/>
          </a:prstGeom>
          <a:noFill/>
          <a:ln>
            <a:noFill/>
          </a:ln>
          <a:effectLst>
            <a:reflection endPos="0" dir="5400000" sy="-100000" algn="bl" rotWithShape="0"/>
          </a:effectLst>
        </p:spPr>
        <p:txBody>
          <a:bodyPr wrap="square" rtlCol="0">
            <a:spAutoFit/>
          </a:bodyPr>
          <a:lstStyle/>
          <a:p>
            <a:pPr algn="ctr"/>
            <a:r>
              <a:rPr lang="sv-SE" sz="800" i="1" spc="130" dirty="0" err="1">
                <a:ln>
                  <a:solidFill>
                    <a:srgbClr val="9E7500"/>
                  </a:solidFill>
                </a:ln>
                <a:solidFill>
                  <a:srgbClr val="965900"/>
                </a:solidFill>
                <a:latin typeface="Batang" panose="02030600000101010101" pitchFamily="18" charset="-127"/>
                <a:ea typeface="Batang" panose="02030600000101010101" pitchFamily="18" charset="-127"/>
                <a:cs typeface="Leelawadee" panose="020B0502040204020203" pitchFamily="34" charset="-34"/>
              </a:rPr>
              <a:t>e</a:t>
            </a:r>
            <a:r>
              <a:rPr lang="sv-SE" sz="800" i="1" spc="130" dirty="0" err="1" smtClean="0">
                <a:ln>
                  <a:solidFill>
                    <a:srgbClr val="9E7500"/>
                  </a:solidFill>
                </a:ln>
                <a:solidFill>
                  <a:srgbClr val="965900"/>
                </a:solidFill>
                <a:latin typeface="Batang" panose="02030600000101010101" pitchFamily="18" charset="-127"/>
                <a:ea typeface="Batang" panose="02030600000101010101" pitchFamily="18" charset="-127"/>
                <a:cs typeface="Leelawadee" panose="020B0502040204020203" pitchFamily="34" charset="-34"/>
              </a:rPr>
              <a:t>xcellence</a:t>
            </a:r>
            <a:r>
              <a:rPr lang="sv-SE" sz="800" i="1" spc="130" dirty="0" smtClean="0">
                <a:ln>
                  <a:solidFill>
                    <a:srgbClr val="9E7500"/>
                  </a:solidFill>
                </a:ln>
                <a:solidFill>
                  <a:srgbClr val="965900"/>
                </a:solidFill>
                <a:latin typeface="Batang" panose="02030600000101010101" pitchFamily="18" charset="-127"/>
                <a:ea typeface="Batang" panose="02030600000101010101" pitchFamily="18" charset="-127"/>
                <a:cs typeface="Leelawadee" panose="020B0502040204020203" pitchFamily="34" charset="-34"/>
              </a:rPr>
              <a:t> in </a:t>
            </a:r>
            <a:r>
              <a:rPr lang="sv-SE" sz="800" i="1" spc="130" dirty="0" err="1" smtClean="0">
                <a:ln>
                  <a:solidFill>
                    <a:srgbClr val="9E7500"/>
                  </a:solidFill>
                </a:ln>
                <a:solidFill>
                  <a:srgbClr val="965900"/>
                </a:solidFill>
                <a:latin typeface="Batang" panose="02030600000101010101" pitchFamily="18" charset="-127"/>
                <a:ea typeface="Batang" panose="02030600000101010101" pitchFamily="18" charset="-127"/>
                <a:cs typeface="Leelawadee" panose="020B0502040204020203" pitchFamily="34" charset="-34"/>
              </a:rPr>
              <a:t>vehicle</a:t>
            </a:r>
            <a:r>
              <a:rPr lang="sv-SE" sz="800" i="1" spc="130" dirty="0" smtClean="0">
                <a:ln>
                  <a:solidFill>
                    <a:srgbClr val="9E7500"/>
                  </a:solidFill>
                </a:ln>
                <a:solidFill>
                  <a:srgbClr val="965900"/>
                </a:solidFill>
                <a:latin typeface="Batang" panose="02030600000101010101" pitchFamily="18" charset="-127"/>
                <a:ea typeface="Batang" panose="02030600000101010101" pitchFamily="18" charset="-127"/>
                <a:cs typeface="Leelawadee" panose="020B0502040204020203" pitchFamily="34" charset="-34"/>
              </a:rPr>
              <a:t> </a:t>
            </a:r>
            <a:r>
              <a:rPr lang="sv-SE" sz="800" i="1" spc="130" dirty="0" err="1" smtClean="0">
                <a:ln>
                  <a:solidFill>
                    <a:srgbClr val="9E7500"/>
                  </a:solidFill>
                </a:ln>
                <a:solidFill>
                  <a:srgbClr val="965900"/>
                </a:solidFill>
                <a:latin typeface="Batang" panose="02030600000101010101" pitchFamily="18" charset="-127"/>
                <a:ea typeface="Batang" panose="02030600000101010101" pitchFamily="18" charset="-127"/>
                <a:cs typeface="Leelawadee" panose="020B0502040204020203" pitchFamily="34" charset="-34"/>
              </a:rPr>
              <a:t>lighting</a:t>
            </a:r>
            <a:r>
              <a:rPr lang="sv-SE" sz="800" i="1" spc="130" dirty="0" smtClean="0">
                <a:ln>
                  <a:solidFill>
                    <a:srgbClr val="9E7500"/>
                  </a:solidFill>
                </a:ln>
                <a:solidFill>
                  <a:srgbClr val="965900"/>
                </a:solidFill>
                <a:latin typeface="Batang" panose="02030600000101010101" pitchFamily="18" charset="-127"/>
                <a:ea typeface="Batang" panose="02030600000101010101" pitchFamily="18" charset="-127"/>
                <a:cs typeface="Leelawadee" panose="020B0502040204020203" pitchFamily="34" charset="-34"/>
              </a:rPr>
              <a:t> design</a:t>
            </a:r>
            <a:endParaRPr lang="sv-SE" sz="800" i="1" spc="130" dirty="0">
              <a:ln>
                <a:solidFill>
                  <a:srgbClr val="9E7500"/>
                </a:solidFill>
              </a:ln>
              <a:solidFill>
                <a:srgbClr val="965900"/>
              </a:solidFill>
              <a:latin typeface="Batang" panose="02030600000101010101" pitchFamily="18" charset="-127"/>
              <a:ea typeface="Batang" panose="02030600000101010101" pitchFamily="18" charset="-127"/>
              <a:cs typeface="Leelawadee" panose="020B0502040204020203" pitchFamily="34" charset="-34"/>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9142" y="198594"/>
            <a:ext cx="564742" cy="897462"/>
          </a:xfrm>
          <a:prstGeom prst="rect">
            <a:avLst/>
          </a:prstGeom>
        </p:spPr>
      </p:pic>
      <p:cxnSp>
        <p:nvCxnSpPr>
          <p:cNvPr id="9" name="Straight Connector 8"/>
          <p:cNvCxnSpPr/>
          <p:nvPr userDrawn="1"/>
        </p:nvCxnSpPr>
        <p:spPr>
          <a:xfrm>
            <a:off x="1139990" y="396716"/>
            <a:ext cx="2001143" cy="1006"/>
          </a:xfrm>
          <a:prstGeom prst="line">
            <a:avLst/>
          </a:prstGeom>
          <a:ln w="19050">
            <a:solidFill>
              <a:srgbClr val="9E7500"/>
            </a:solidFill>
          </a:ln>
          <a:effectLst>
            <a:reflection endPos="0" dir="5400000" sy="-100000" algn="bl" rotWithShape="0"/>
          </a:effectLst>
        </p:spPr>
        <p:style>
          <a:lnRef idx="1">
            <a:schemeClr val="accent1"/>
          </a:lnRef>
          <a:fillRef idx="0">
            <a:schemeClr val="accent1"/>
          </a:fillRef>
          <a:effectRef idx="0">
            <a:schemeClr val="accent1"/>
          </a:effectRef>
          <a:fontRef idx="minor">
            <a:schemeClr val="tx1"/>
          </a:fontRef>
        </p:style>
      </p:cxnSp>
      <p:grpSp>
        <p:nvGrpSpPr>
          <p:cNvPr id="10" name="Group 9"/>
          <p:cNvGrpSpPr/>
          <p:nvPr userDrawn="1"/>
        </p:nvGrpSpPr>
        <p:grpSpPr>
          <a:xfrm>
            <a:off x="10301241" y="5002530"/>
            <a:ext cx="1808423" cy="1776513"/>
            <a:chOff x="10245725" y="5000208"/>
            <a:chExt cx="1808423" cy="1776513"/>
          </a:xfrm>
          <a:effectLst>
            <a:reflection endPos="0" dir="5400000" sy="-100000" algn="bl" rotWithShape="0"/>
          </a:effectLst>
        </p:grpSpPr>
        <p:cxnSp>
          <p:nvCxnSpPr>
            <p:cNvPr id="11" name="Straight Connector 10"/>
            <p:cNvCxnSpPr/>
            <p:nvPr/>
          </p:nvCxnSpPr>
          <p:spPr>
            <a:xfrm flipV="1">
              <a:off x="10245725" y="6775869"/>
              <a:ext cx="1804035" cy="852"/>
            </a:xfrm>
            <a:prstGeom prst="line">
              <a:avLst/>
            </a:prstGeom>
            <a:ln w="6350">
              <a:solidFill>
                <a:srgbClr val="B48834"/>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12049760" y="5000208"/>
              <a:ext cx="4388" cy="1776513"/>
            </a:xfrm>
            <a:prstGeom prst="line">
              <a:avLst/>
            </a:prstGeom>
            <a:ln w="6350">
              <a:solidFill>
                <a:srgbClr val="B48834"/>
              </a:solidFill>
            </a:ln>
          </p:spPr>
          <p:style>
            <a:lnRef idx="1">
              <a:schemeClr val="accent1"/>
            </a:lnRef>
            <a:fillRef idx="0">
              <a:schemeClr val="accent1"/>
            </a:fillRef>
            <a:effectRef idx="0">
              <a:schemeClr val="accent1"/>
            </a:effectRef>
            <a:fontRef idx="minor">
              <a:schemeClr val="tx1"/>
            </a:fontRef>
          </p:style>
        </p:cxnSp>
      </p:grpSp>
      <p:grpSp>
        <p:nvGrpSpPr>
          <p:cNvPr id="13" name="Group 12"/>
          <p:cNvGrpSpPr/>
          <p:nvPr userDrawn="1"/>
        </p:nvGrpSpPr>
        <p:grpSpPr>
          <a:xfrm>
            <a:off x="131753" y="6746148"/>
            <a:ext cx="1798320" cy="32895"/>
            <a:chOff x="0" y="6822348"/>
            <a:chExt cx="1798320" cy="32895"/>
          </a:xfrm>
        </p:grpSpPr>
        <p:cxnSp>
          <p:nvCxnSpPr>
            <p:cNvPr id="14" name="Straight Connector 13"/>
            <p:cNvCxnSpPr/>
            <p:nvPr/>
          </p:nvCxnSpPr>
          <p:spPr>
            <a:xfrm>
              <a:off x="0" y="6855243"/>
              <a:ext cx="1798320" cy="0"/>
            </a:xfrm>
            <a:prstGeom prst="line">
              <a:avLst/>
            </a:prstGeom>
            <a:ln w="6350">
              <a:solidFill>
                <a:srgbClr val="B48834"/>
              </a:solidFill>
            </a:ln>
            <a:effectLst>
              <a:reflection endPos="0" dir="5400000" sy="-100000" algn="bl" rotWithShape="0"/>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361" y="6822348"/>
              <a:ext cx="898799" cy="852"/>
            </a:xfrm>
            <a:prstGeom prst="line">
              <a:avLst/>
            </a:prstGeom>
            <a:ln w="6350">
              <a:solidFill>
                <a:srgbClr val="B48834"/>
              </a:solidFill>
            </a:ln>
            <a:effectLst>
              <a:reflection endPos="0" dir="5400000" sy="-100000" algn="bl" rotWithShape="0"/>
            </a:effectLst>
          </p:spPr>
          <p:style>
            <a:lnRef idx="1">
              <a:schemeClr val="accent1"/>
            </a:lnRef>
            <a:fillRef idx="0">
              <a:schemeClr val="accent1"/>
            </a:fillRef>
            <a:effectRef idx="0">
              <a:schemeClr val="accent1"/>
            </a:effectRef>
            <a:fontRef idx="minor">
              <a:schemeClr val="tx1"/>
            </a:fontRef>
          </p:style>
        </p:cxnSp>
      </p:grpSp>
      <p:grpSp>
        <p:nvGrpSpPr>
          <p:cNvPr id="16" name="Group 15"/>
          <p:cNvGrpSpPr/>
          <p:nvPr userDrawn="1"/>
        </p:nvGrpSpPr>
        <p:grpSpPr>
          <a:xfrm>
            <a:off x="12071628" y="136919"/>
            <a:ext cx="33648" cy="1808834"/>
            <a:chOff x="12037338" y="130180"/>
            <a:chExt cx="33648" cy="1808834"/>
          </a:xfrm>
        </p:grpSpPr>
        <p:cxnSp>
          <p:nvCxnSpPr>
            <p:cNvPr id="17" name="Straight Connector 16"/>
            <p:cNvCxnSpPr/>
            <p:nvPr/>
          </p:nvCxnSpPr>
          <p:spPr>
            <a:xfrm flipV="1">
              <a:off x="12070986" y="130180"/>
              <a:ext cx="0" cy="1808834"/>
            </a:xfrm>
            <a:prstGeom prst="line">
              <a:avLst/>
            </a:prstGeom>
            <a:ln w="6350">
              <a:solidFill>
                <a:srgbClr val="B48834"/>
              </a:solidFill>
            </a:ln>
            <a:effectLst>
              <a:reflection endPos="0" dir="5400000" sy="-100000" algn="bl" rotWithShape="0"/>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12037338" y="130180"/>
              <a:ext cx="0" cy="897678"/>
            </a:xfrm>
            <a:prstGeom prst="line">
              <a:avLst/>
            </a:prstGeom>
            <a:ln w="6350">
              <a:solidFill>
                <a:srgbClr val="B48834"/>
              </a:solidFill>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sz="quarter" idx="13" hasCustomPrompt="1"/>
          </p:nvPr>
        </p:nvSpPr>
        <p:spPr>
          <a:xfrm>
            <a:off x="3509011" y="85674"/>
            <a:ext cx="6442142" cy="449262"/>
          </a:xfrm>
        </p:spPr>
        <p:txBody>
          <a:bodyPr/>
          <a:lstStyle>
            <a:lvl1pPr marL="0" indent="0">
              <a:buNone/>
              <a:defRPr i="1" spc="300">
                <a:solidFill>
                  <a:srgbClr val="B48834"/>
                </a:solidFill>
              </a:defRPr>
            </a:lvl1pPr>
          </a:lstStyle>
          <a:p>
            <a:pPr lvl="0"/>
            <a:r>
              <a:rPr lang="sv-SE" dirty="0" err="1" smtClean="0"/>
              <a:t>Slide</a:t>
            </a:r>
            <a:r>
              <a:rPr lang="sv-SE" dirty="0" smtClean="0"/>
              <a:t> </a:t>
            </a:r>
            <a:r>
              <a:rPr lang="sv-SE" dirty="0" err="1" smtClean="0"/>
              <a:t>title</a:t>
            </a:r>
            <a:endParaRPr lang="sv-SE" dirty="0"/>
          </a:p>
        </p:txBody>
      </p:sp>
      <p:sp>
        <p:nvSpPr>
          <p:cNvPr id="2" name="Date Placeholder 1"/>
          <p:cNvSpPr>
            <a:spLocks noGrp="1"/>
          </p:cNvSpPr>
          <p:nvPr>
            <p:ph type="dt" sz="half" idx="14"/>
          </p:nvPr>
        </p:nvSpPr>
        <p:spPr>
          <a:xfrm>
            <a:off x="131753" y="6486523"/>
            <a:ext cx="2743200" cy="365125"/>
          </a:xfrm>
        </p:spPr>
        <p:txBody>
          <a:bodyPr/>
          <a:lstStyle/>
          <a:p>
            <a:endParaRPr lang="sv-SE" dirty="0"/>
          </a:p>
        </p:txBody>
      </p:sp>
      <p:sp>
        <p:nvSpPr>
          <p:cNvPr id="4" name="Footer Placeholder 3"/>
          <p:cNvSpPr>
            <a:spLocks noGrp="1"/>
          </p:cNvSpPr>
          <p:nvPr>
            <p:ph type="ftr" sz="quarter" idx="15"/>
          </p:nvPr>
        </p:nvSpPr>
        <p:spPr>
          <a:xfrm>
            <a:off x="4058257" y="6595628"/>
            <a:ext cx="4114800" cy="365125"/>
          </a:xfrm>
        </p:spPr>
        <p:txBody>
          <a:bodyPr/>
          <a:lstStyle>
            <a:lvl1pPr>
              <a:defRPr>
                <a:latin typeface="Garamond" panose="02020404030301010803" pitchFamily="18" charset="0"/>
              </a:defRPr>
            </a:lvl1pPr>
          </a:lstStyle>
          <a:p>
            <a:r>
              <a:rPr lang="sv-SE" dirty="0" smtClean="0"/>
              <a:t>©2018 FUTURAEFLUXUM AB, V1.4</a:t>
            </a:r>
            <a:endParaRPr lang="sv-SE" dirty="0"/>
          </a:p>
        </p:txBody>
      </p:sp>
      <p:sp>
        <p:nvSpPr>
          <p:cNvPr id="5" name="Slide Number Placeholder 4"/>
          <p:cNvSpPr>
            <a:spLocks noGrp="1"/>
          </p:cNvSpPr>
          <p:nvPr>
            <p:ph type="sldNum" sz="quarter" idx="16"/>
          </p:nvPr>
        </p:nvSpPr>
        <p:spPr>
          <a:xfrm>
            <a:off x="9354531" y="6490757"/>
            <a:ext cx="2743200" cy="365125"/>
          </a:xfrm>
        </p:spPr>
        <p:txBody>
          <a:bodyPr/>
          <a:lstStyle/>
          <a:p>
            <a:fld id="{84A7E776-169C-4AE0-957F-956DA7E69755}" type="slidenum">
              <a:rPr lang="sv-SE" smtClean="0"/>
              <a:t>‹#›</a:t>
            </a:fld>
            <a:endParaRPr lang="sv-SE" dirty="0"/>
          </a:p>
        </p:txBody>
      </p:sp>
      <p:sp>
        <p:nvSpPr>
          <p:cNvPr id="21" name="Text Placeholder 19"/>
          <p:cNvSpPr>
            <a:spLocks noGrp="1"/>
          </p:cNvSpPr>
          <p:nvPr>
            <p:ph type="body" sz="quarter" idx="17"/>
          </p:nvPr>
        </p:nvSpPr>
        <p:spPr>
          <a:xfrm>
            <a:off x="1102857" y="651183"/>
            <a:ext cx="10318518" cy="5968692"/>
          </a:xfrm>
          <a:ln>
            <a:solidFill>
              <a:srgbClr val="B48834"/>
            </a:solidFill>
          </a:ln>
        </p:spPr>
        <p:txBody>
          <a:bodyPr>
            <a:noAutofit/>
          </a:bodyPr>
          <a:lstStyle>
            <a:lvl1pPr marL="0" indent="0">
              <a:buNone/>
              <a:defRPr>
                <a:solidFill>
                  <a:srgbClr val="9E5E00"/>
                </a:solidFill>
              </a:defRPr>
            </a:lvl1pPr>
          </a:lstStyle>
          <a:p>
            <a:pPr lvl="0"/>
            <a:endParaRPr lang="sv-SE" sz="1800" dirty="0" smtClean="0">
              <a:solidFill>
                <a:srgbClr val="2D1341"/>
              </a:solidFill>
              <a:latin typeface="Garamond" panose="02020404030301010803" pitchFamily="18" charset="0"/>
            </a:endParaRPr>
          </a:p>
          <a:p>
            <a:pPr lvl="0"/>
            <a:endParaRPr lang="sv-SE" sz="1800" dirty="0">
              <a:solidFill>
                <a:srgbClr val="2D1341"/>
              </a:solidFill>
              <a:latin typeface="Garamond" panose="02020404030301010803" pitchFamily="18" charset="0"/>
            </a:endParaRPr>
          </a:p>
        </p:txBody>
      </p:sp>
    </p:spTree>
    <p:extLst>
      <p:ext uri="{BB962C8B-B14F-4D97-AF65-F5344CB8AC3E}">
        <p14:creationId xmlns:p14="http://schemas.microsoft.com/office/powerpoint/2010/main" val="1824708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3" name="TextBox 22"/>
          <p:cNvSpPr txBox="1"/>
          <p:nvPr userDrawn="1"/>
        </p:nvSpPr>
        <p:spPr>
          <a:xfrm>
            <a:off x="4856910" y="4871596"/>
            <a:ext cx="2478179" cy="1200329"/>
          </a:xfrm>
          <a:prstGeom prst="rect">
            <a:avLst/>
          </a:prstGeom>
          <a:noFill/>
          <a:effectLst>
            <a:glow>
              <a:schemeClr val="bg1">
                <a:alpha val="40000"/>
              </a:schemeClr>
            </a:glow>
          </a:effectLst>
        </p:spPr>
        <p:txBody>
          <a:bodyPr wrap="none" rtlCol="0">
            <a:spAutoFit/>
          </a:bodyPr>
          <a:lstStyle/>
          <a:p>
            <a:pPr algn="ctr"/>
            <a:r>
              <a:rPr lang="sv-SE" dirty="0" smtClean="0">
                <a:solidFill>
                  <a:schemeClr val="bg1"/>
                </a:solidFill>
                <a:latin typeface="Garamond" panose="02020404030301010803" pitchFamily="18" charset="0"/>
              </a:rPr>
              <a:t>www.futuraefluxum.com</a:t>
            </a:r>
          </a:p>
          <a:p>
            <a:pPr algn="ctr"/>
            <a:r>
              <a:rPr lang="sv-SE" dirty="0" smtClean="0">
                <a:solidFill>
                  <a:schemeClr val="bg1"/>
                </a:solidFill>
                <a:latin typeface="Garamond" panose="02020404030301010803" pitchFamily="18" charset="0"/>
              </a:rPr>
              <a:t>info@futuraefluxum.com</a:t>
            </a:r>
          </a:p>
          <a:p>
            <a:pPr algn="ctr"/>
            <a:r>
              <a:rPr lang="sv-SE" dirty="0" smtClean="0">
                <a:solidFill>
                  <a:schemeClr val="bg1"/>
                </a:solidFill>
                <a:latin typeface="Garamond" panose="02020404030301010803" pitchFamily="18" charset="0"/>
              </a:rPr>
              <a:t>+46 (0)76 888 0392</a:t>
            </a:r>
          </a:p>
          <a:p>
            <a:pPr algn="ctr"/>
            <a:r>
              <a:rPr lang="sv-SE" dirty="0" smtClean="0">
                <a:solidFill>
                  <a:schemeClr val="bg1"/>
                </a:solidFill>
                <a:latin typeface="Garamond" panose="02020404030301010803" pitchFamily="18" charset="0"/>
              </a:rPr>
              <a:t>+385 (0)95 899 2001</a:t>
            </a:r>
            <a:endParaRPr lang="sv-SE" dirty="0">
              <a:solidFill>
                <a:schemeClr val="bg1"/>
              </a:solidFill>
              <a:latin typeface="Garamond" panose="02020404030301010803" pitchFamily="18" charset="0"/>
            </a:endParaRPr>
          </a:p>
        </p:txBody>
      </p:sp>
      <p:sp>
        <p:nvSpPr>
          <p:cNvPr id="25" name="Footer Placeholder 24"/>
          <p:cNvSpPr>
            <a:spLocks noGrp="1"/>
          </p:cNvSpPr>
          <p:nvPr>
            <p:ph type="ftr" sz="quarter" idx="11"/>
          </p:nvPr>
        </p:nvSpPr>
        <p:spPr>
          <a:xfrm>
            <a:off x="4038599" y="6542617"/>
            <a:ext cx="4114800" cy="365125"/>
          </a:xfrm>
        </p:spPr>
        <p:txBody>
          <a:bodyPr/>
          <a:lstStyle>
            <a:lvl1pPr>
              <a:defRPr>
                <a:latin typeface="Garamond" panose="02020404030301010803" pitchFamily="18" charset="0"/>
              </a:defRPr>
            </a:lvl1pPr>
          </a:lstStyle>
          <a:p>
            <a:r>
              <a:rPr lang="sv-SE" dirty="0" smtClean="0"/>
              <a:t>©2018 FUTURAEFLUXUM AB, V1.4</a:t>
            </a:r>
            <a:endParaRPr lang="sv-SE" dirty="0"/>
          </a:p>
        </p:txBody>
      </p:sp>
      <p:grpSp>
        <p:nvGrpSpPr>
          <p:cNvPr id="5" name="Group 4"/>
          <p:cNvGrpSpPr/>
          <p:nvPr userDrawn="1"/>
        </p:nvGrpSpPr>
        <p:grpSpPr>
          <a:xfrm>
            <a:off x="4038599" y="2343102"/>
            <a:ext cx="4249823" cy="2227726"/>
            <a:chOff x="4038599" y="2343102"/>
            <a:chExt cx="4249823" cy="2227726"/>
          </a:xfrm>
          <a:effectLst>
            <a:glow rad="381000">
              <a:schemeClr val="bg1">
                <a:alpha val="60000"/>
              </a:schemeClr>
            </a:glow>
          </a:effectLst>
        </p:grpSpPr>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19498" y="2343102"/>
              <a:ext cx="953007" cy="1514474"/>
            </a:xfrm>
            <a:prstGeom prst="rect">
              <a:avLst/>
            </a:prstGeom>
          </p:spPr>
        </p:pic>
        <p:sp>
          <p:nvSpPr>
            <p:cNvPr id="21" name="TextBox 20"/>
            <p:cNvSpPr txBox="1"/>
            <p:nvPr/>
          </p:nvSpPr>
          <p:spPr>
            <a:xfrm>
              <a:off x="4038599" y="3857576"/>
              <a:ext cx="4114800" cy="523220"/>
            </a:xfrm>
            <a:prstGeom prst="rect">
              <a:avLst/>
            </a:prstGeom>
            <a:noFill/>
            <a:effectLst>
              <a:glow rad="520700">
                <a:schemeClr val="accent1">
                  <a:alpha val="17000"/>
                </a:schemeClr>
              </a:glow>
              <a:softEdge rad="0"/>
            </a:effectLst>
          </p:spPr>
          <p:txBody>
            <a:bodyPr wrap="square" rtlCol="0" anchor="t" anchorCtr="0">
              <a:spAutoFit/>
            </a:bodyPr>
            <a:lstStyle/>
            <a:p>
              <a:pPr algn="ctr"/>
              <a:r>
                <a:rPr lang="sv-SE" sz="2800" spc="300" dirty="0" smtClean="0">
                  <a:solidFill>
                    <a:schemeClr val="bg1"/>
                  </a:solidFill>
                  <a:effectLst>
                    <a:innerShdw>
                      <a:prstClr val="black">
                        <a:alpha val="0"/>
                      </a:prstClr>
                    </a:innerShdw>
                  </a:effectLst>
                  <a:latin typeface="Batang" panose="02030600000101010101" pitchFamily="18" charset="-127"/>
                  <a:ea typeface="Batang" panose="02030600000101010101" pitchFamily="18" charset="-127"/>
                </a:rPr>
                <a:t>FUTURAEFLUXUM</a:t>
              </a:r>
              <a:endParaRPr lang="sv-SE" b="0" i="1" spc="-150" dirty="0" smtClean="0">
                <a:solidFill>
                  <a:schemeClr val="bg1"/>
                </a:solidFill>
                <a:effectLst>
                  <a:innerShdw>
                    <a:prstClr val="black">
                      <a:alpha val="0"/>
                    </a:prstClr>
                  </a:innerShdw>
                </a:effectLst>
                <a:latin typeface="Batang" panose="02030600000101010101" pitchFamily="18" charset="-127"/>
                <a:ea typeface="Batang" panose="02030600000101010101" pitchFamily="18" charset="-127"/>
              </a:endParaRPr>
            </a:p>
          </p:txBody>
        </p:sp>
        <p:sp>
          <p:nvSpPr>
            <p:cNvPr id="22" name="TextBox 21"/>
            <p:cNvSpPr txBox="1"/>
            <p:nvPr/>
          </p:nvSpPr>
          <p:spPr>
            <a:xfrm>
              <a:off x="4398675" y="4293829"/>
              <a:ext cx="3339376" cy="276999"/>
            </a:xfrm>
            <a:prstGeom prst="rect">
              <a:avLst/>
            </a:prstGeom>
            <a:noFill/>
          </p:spPr>
          <p:txBody>
            <a:bodyPr wrap="none" rtlCol="0" anchor="b" anchorCtr="1">
              <a:spAutoFit/>
            </a:bodyPr>
            <a:lstStyle/>
            <a:p>
              <a:pPr algn="ctr"/>
              <a:r>
                <a:rPr lang="sv-SE" sz="1200" i="1" spc="100" baseline="0" dirty="0" err="1" smtClean="0">
                  <a:solidFill>
                    <a:schemeClr val="bg1"/>
                  </a:solidFill>
                  <a:effectLst>
                    <a:innerShdw>
                      <a:prstClr val="black">
                        <a:alpha val="0"/>
                      </a:prstClr>
                    </a:innerShdw>
                  </a:effectLst>
                  <a:latin typeface="Batang" panose="02030600000101010101" pitchFamily="18" charset="-127"/>
                  <a:ea typeface="Batang" panose="02030600000101010101" pitchFamily="18" charset="-127"/>
                </a:rPr>
                <a:t>excellence</a:t>
              </a:r>
              <a:r>
                <a:rPr lang="sv-SE" sz="1200" i="1" spc="100" baseline="0" dirty="0" smtClean="0">
                  <a:solidFill>
                    <a:schemeClr val="bg1"/>
                  </a:solidFill>
                  <a:effectLst>
                    <a:innerShdw>
                      <a:prstClr val="black">
                        <a:alpha val="0"/>
                      </a:prstClr>
                    </a:innerShdw>
                  </a:effectLst>
                  <a:latin typeface="Batang" panose="02030600000101010101" pitchFamily="18" charset="-127"/>
                  <a:ea typeface="Batang" panose="02030600000101010101" pitchFamily="18" charset="-127"/>
                </a:rPr>
                <a:t> in </a:t>
              </a:r>
              <a:r>
                <a:rPr lang="sv-SE" sz="1200" i="1" spc="100" baseline="0" dirty="0" err="1" smtClean="0">
                  <a:solidFill>
                    <a:schemeClr val="bg1"/>
                  </a:solidFill>
                  <a:effectLst>
                    <a:innerShdw>
                      <a:prstClr val="black">
                        <a:alpha val="0"/>
                      </a:prstClr>
                    </a:innerShdw>
                  </a:effectLst>
                  <a:latin typeface="Batang" panose="02030600000101010101" pitchFamily="18" charset="-127"/>
                  <a:ea typeface="Batang" panose="02030600000101010101" pitchFamily="18" charset="-127"/>
                </a:rPr>
                <a:t>vehicle</a:t>
              </a:r>
              <a:r>
                <a:rPr lang="sv-SE" sz="1200" i="1" spc="100" baseline="0" dirty="0" smtClean="0">
                  <a:solidFill>
                    <a:schemeClr val="bg1"/>
                  </a:solidFill>
                  <a:effectLst>
                    <a:innerShdw>
                      <a:prstClr val="black">
                        <a:alpha val="0"/>
                      </a:prstClr>
                    </a:innerShdw>
                  </a:effectLst>
                  <a:latin typeface="Batang" panose="02030600000101010101" pitchFamily="18" charset="-127"/>
                  <a:ea typeface="Batang" panose="02030600000101010101" pitchFamily="18" charset="-127"/>
                </a:rPr>
                <a:t> </a:t>
              </a:r>
              <a:r>
                <a:rPr lang="sv-SE" sz="1200" i="1" spc="100" baseline="0" dirty="0" err="1" smtClean="0">
                  <a:solidFill>
                    <a:schemeClr val="bg1"/>
                  </a:solidFill>
                  <a:effectLst>
                    <a:innerShdw>
                      <a:prstClr val="black">
                        <a:alpha val="0"/>
                      </a:prstClr>
                    </a:innerShdw>
                  </a:effectLst>
                  <a:latin typeface="Batang" panose="02030600000101010101" pitchFamily="18" charset="-127"/>
                  <a:ea typeface="Batang" panose="02030600000101010101" pitchFamily="18" charset="-127"/>
                </a:rPr>
                <a:t>lighting</a:t>
              </a:r>
              <a:r>
                <a:rPr lang="sv-SE" sz="1200" i="1" spc="100" baseline="0" dirty="0" smtClean="0">
                  <a:solidFill>
                    <a:schemeClr val="bg1"/>
                  </a:solidFill>
                  <a:effectLst>
                    <a:innerShdw>
                      <a:prstClr val="black">
                        <a:alpha val="0"/>
                      </a:prstClr>
                    </a:innerShdw>
                  </a:effectLst>
                  <a:latin typeface="Batang" panose="02030600000101010101" pitchFamily="18" charset="-127"/>
                  <a:ea typeface="Batang" panose="02030600000101010101" pitchFamily="18" charset="-127"/>
                </a:rPr>
                <a:t> design</a:t>
              </a:r>
            </a:p>
          </p:txBody>
        </p:sp>
        <p:sp>
          <p:nvSpPr>
            <p:cNvPr id="11" name="TextBox 10"/>
            <p:cNvSpPr txBox="1"/>
            <p:nvPr/>
          </p:nvSpPr>
          <p:spPr>
            <a:xfrm>
              <a:off x="7868748" y="4039952"/>
              <a:ext cx="419674" cy="307777"/>
            </a:xfrm>
            <a:prstGeom prst="rect">
              <a:avLst/>
            </a:prstGeom>
            <a:noFill/>
            <a:effectLst>
              <a:glow>
                <a:schemeClr val="accent3">
                  <a:satMod val="175000"/>
                </a:schemeClr>
              </a:glow>
              <a:softEdge rad="0"/>
            </a:effectLst>
          </p:spPr>
          <p:txBody>
            <a:bodyPr wrap="square" rtlCol="0" anchor="t" anchorCtr="0">
              <a:spAutoFit/>
            </a:bodyPr>
            <a:lstStyle/>
            <a:p>
              <a:pPr algn="ctr"/>
              <a:r>
                <a:rPr lang="sv-SE" sz="1400" b="0" i="1" spc="-300" dirty="0" smtClean="0">
                  <a:solidFill>
                    <a:schemeClr val="bg1"/>
                  </a:solidFill>
                  <a:effectLst>
                    <a:glow>
                      <a:schemeClr val="bg1"/>
                    </a:glow>
                    <a:innerShdw>
                      <a:prstClr val="black">
                        <a:alpha val="0"/>
                      </a:prstClr>
                    </a:innerShdw>
                  </a:effectLst>
                  <a:latin typeface="Batang" panose="02030600000101010101" pitchFamily="18" charset="-127"/>
                  <a:ea typeface="Batang" panose="02030600000101010101" pitchFamily="18" charset="-127"/>
                </a:rPr>
                <a:t>AB</a:t>
              </a:r>
              <a:endParaRPr lang="sv-SE" sz="1050" b="0" i="1" spc="-300" dirty="0" smtClean="0">
                <a:solidFill>
                  <a:schemeClr val="bg1"/>
                </a:solidFill>
                <a:effectLst>
                  <a:glow>
                    <a:schemeClr val="bg1"/>
                  </a:glow>
                  <a:innerShdw>
                    <a:prstClr val="black">
                      <a:alpha val="0"/>
                    </a:prstClr>
                  </a:innerShdw>
                </a:effectLst>
                <a:latin typeface="Batang" panose="02030600000101010101" pitchFamily="18" charset="-127"/>
                <a:ea typeface="Batang" panose="02030600000101010101" pitchFamily="18" charset="-127"/>
              </a:endParaRPr>
            </a:p>
          </p:txBody>
        </p:sp>
      </p:grpSp>
    </p:spTree>
    <p:extLst>
      <p:ext uri="{BB962C8B-B14F-4D97-AF65-F5344CB8AC3E}">
        <p14:creationId xmlns:p14="http://schemas.microsoft.com/office/powerpoint/2010/main" val="2387305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904921"/>
          </a:xfrm>
          <a:prstGeom prst="rect">
            <a:avLst/>
          </a:prstGeom>
        </p:spPr>
      </p:pic>
      <p:grpSp>
        <p:nvGrpSpPr>
          <p:cNvPr id="26" name="Group 25"/>
          <p:cNvGrpSpPr/>
          <p:nvPr userDrawn="1"/>
        </p:nvGrpSpPr>
        <p:grpSpPr>
          <a:xfrm>
            <a:off x="3941753" y="2256852"/>
            <a:ext cx="4308492" cy="2819400"/>
            <a:chOff x="4501034" y="2343102"/>
            <a:chExt cx="3316853" cy="2468581"/>
          </a:xfrm>
          <a:effectLst>
            <a:glow>
              <a:schemeClr val="bg1"/>
            </a:glow>
          </a:effectLst>
        </p:grpSpPr>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19498" y="2343102"/>
              <a:ext cx="953007" cy="1514474"/>
            </a:xfrm>
            <a:prstGeom prst="rect">
              <a:avLst/>
            </a:prstGeom>
          </p:spPr>
        </p:pic>
        <p:sp>
          <p:nvSpPr>
            <p:cNvPr id="28" name="TextBox 27"/>
            <p:cNvSpPr txBox="1"/>
            <p:nvPr/>
          </p:nvSpPr>
          <p:spPr>
            <a:xfrm>
              <a:off x="4501034" y="3857576"/>
              <a:ext cx="3134654" cy="954107"/>
            </a:xfrm>
            <a:prstGeom prst="rect">
              <a:avLst/>
            </a:prstGeom>
            <a:noFill/>
            <a:effectLst>
              <a:glow rad="520700">
                <a:schemeClr val="accent1">
                  <a:alpha val="17000"/>
                </a:schemeClr>
              </a:glow>
              <a:softEdge rad="0"/>
            </a:effectLst>
          </p:spPr>
          <p:txBody>
            <a:bodyPr wrap="square" rtlCol="0" anchor="t" anchorCtr="0">
              <a:spAutoFit/>
            </a:bodyPr>
            <a:lstStyle/>
            <a:p>
              <a:pPr algn="ctr"/>
              <a:r>
                <a:rPr lang="sv-SE" sz="2800" spc="300" dirty="0" smtClean="0">
                  <a:solidFill>
                    <a:schemeClr val="bg1"/>
                  </a:solidFill>
                  <a:effectLst>
                    <a:innerShdw>
                      <a:prstClr val="black">
                        <a:alpha val="0"/>
                      </a:prstClr>
                    </a:innerShdw>
                  </a:effectLst>
                  <a:latin typeface="Batang" panose="02030600000101010101" pitchFamily="18" charset="-127"/>
                  <a:ea typeface="Batang" panose="02030600000101010101" pitchFamily="18" charset="-127"/>
                </a:rPr>
                <a:t>FUTURAEFLUXUM</a:t>
              </a:r>
              <a:endParaRPr lang="sv-SE" b="0" i="1" spc="-150" dirty="0" smtClean="0">
                <a:solidFill>
                  <a:schemeClr val="bg1"/>
                </a:solidFill>
                <a:effectLst>
                  <a:innerShdw>
                    <a:prstClr val="black">
                      <a:alpha val="0"/>
                    </a:prstClr>
                  </a:innerShdw>
                </a:effectLst>
                <a:latin typeface="Batang" panose="02030600000101010101" pitchFamily="18" charset="-127"/>
                <a:ea typeface="Batang" panose="02030600000101010101" pitchFamily="18" charset="-127"/>
              </a:endParaRPr>
            </a:p>
          </p:txBody>
        </p:sp>
        <p:sp>
          <p:nvSpPr>
            <p:cNvPr id="29" name="TextBox 28"/>
            <p:cNvSpPr txBox="1"/>
            <p:nvPr/>
          </p:nvSpPr>
          <p:spPr>
            <a:xfrm>
              <a:off x="4738511" y="4293830"/>
              <a:ext cx="2659702" cy="276998"/>
            </a:xfrm>
            <a:prstGeom prst="rect">
              <a:avLst/>
            </a:prstGeom>
            <a:noFill/>
          </p:spPr>
          <p:txBody>
            <a:bodyPr wrap="none" rtlCol="0" anchor="b" anchorCtr="1">
              <a:spAutoFit/>
            </a:bodyPr>
            <a:lstStyle/>
            <a:p>
              <a:pPr algn="ctr"/>
              <a:r>
                <a:rPr lang="sv-SE" sz="1200" i="1" spc="100" baseline="0" dirty="0" err="1" smtClean="0">
                  <a:solidFill>
                    <a:schemeClr val="bg1"/>
                  </a:solidFill>
                  <a:effectLst>
                    <a:innerShdw>
                      <a:prstClr val="black">
                        <a:alpha val="0"/>
                      </a:prstClr>
                    </a:innerShdw>
                  </a:effectLst>
                  <a:latin typeface="Batang" panose="02030600000101010101" pitchFamily="18" charset="-127"/>
                  <a:ea typeface="Batang" panose="02030600000101010101" pitchFamily="18" charset="-127"/>
                </a:rPr>
                <a:t>excellence</a:t>
              </a:r>
              <a:r>
                <a:rPr lang="sv-SE" sz="1200" i="1" spc="100" baseline="0" dirty="0" smtClean="0">
                  <a:solidFill>
                    <a:schemeClr val="bg1"/>
                  </a:solidFill>
                  <a:effectLst>
                    <a:innerShdw>
                      <a:prstClr val="black">
                        <a:alpha val="0"/>
                      </a:prstClr>
                    </a:innerShdw>
                  </a:effectLst>
                  <a:latin typeface="Batang" panose="02030600000101010101" pitchFamily="18" charset="-127"/>
                  <a:ea typeface="Batang" panose="02030600000101010101" pitchFamily="18" charset="-127"/>
                </a:rPr>
                <a:t> in </a:t>
              </a:r>
              <a:r>
                <a:rPr lang="sv-SE" sz="1200" i="1" spc="100" baseline="0" dirty="0" err="1" smtClean="0">
                  <a:solidFill>
                    <a:schemeClr val="bg1"/>
                  </a:solidFill>
                  <a:effectLst>
                    <a:innerShdw>
                      <a:prstClr val="black">
                        <a:alpha val="0"/>
                      </a:prstClr>
                    </a:innerShdw>
                  </a:effectLst>
                  <a:latin typeface="Batang" panose="02030600000101010101" pitchFamily="18" charset="-127"/>
                  <a:ea typeface="Batang" panose="02030600000101010101" pitchFamily="18" charset="-127"/>
                </a:rPr>
                <a:t>lighting</a:t>
              </a:r>
              <a:r>
                <a:rPr lang="sv-SE" sz="1200" i="1" spc="100" baseline="0" dirty="0" smtClean="0">
                  <a:solidFill>
                    <a:schemeClr val="bg1"/>
                  </a:solidFill>
                  <a:effectLst>
                    <a:innerShdw>
                      <a:prstClr val="black">
                        <a:alpha val="0"/>
                      </a:prstClr>
                    </a:innerShdw>
                  </a:effectLst>
                  <a:latin typeface="Batang" panose="02030600000101010101" pitchFamily="18" charset="-127"/>
                  <a:ea typeface="Batang" panose="02030600000101010101" pitchFamily="18" charset="-127"/>
                </a:rPr>
                <a:t> design</a:t>
              </a:r>
            </a:p>
          </p:txBody>
        </p:sp>
        <p:sp>
          <p:nvSpPr>
            <p:cNvPr id="30" name="TextBox 29"/>
            <p:cNvSpPr txBox="1"/>
            <p:nvPr userDrawn="1"/>
          </p:nvSpPr>
          <p:spPr>
            <a:xfrm>
              <a:off x="7398213" y="4039952"/>
              <a:ext cx="419674" cy="307777"/>
            </a:xfrm>
            <a:prstGeom prst="rect">
              <a:avLst/>
            </a:prstGeom>
            <a:noFill/>
            <a:effectLst>
              <a:glow>
                <a:schemeClr val="accent3">
                  <a:satMod val="175000"/>
                </a:schemeClr>
              </a:glow>
              <a:softEdge rad="0"/>
            </a:effectLst>
          </p:spPr>
          <p:txBody>
            <a:bodyPr wrap="square" rtlCol="0" anchor="t" anchorCtr="0">
              <a:spAutoFit/>
            </a:bodyPr>
            <a:lstStyle/>
            <a:p>
              <a:pPr algn="ctr"/>
              <a:r>
                <a:rPr lang="sv-SE" sz="1400" b="0" i="1" spc="-300" dirty="0" smtClean="0">
                  <a:solidFill>
                    <a:schemeClr val="bg1"/>
                  </a:solidFill>
                  <a:effectLst>
                    <a:glow>
                      <a:schemeClr val="bg1"/>
                    </a:glow>
                    <a:innerShdw>
                      <a:prstClr val="black">
                        <a:alpha val="0"/>
                      </a:prstClr>
                    </a:innerShdw>
                  </a:effectLst>
                  <a:latin typeface="Batang" panose="02030600000101010101" pitchFamily="18" charset="-127"/>
                  <a:ea typeface="Batang" panose="02030600000101010101" pitchFamily="18" charset="-127"/>
                </a:rPr>
                <a:t>AB</a:t>
              </a:r>
              <a:endParaRPr lang="sv-SE" sz="1050" b="0" i="1" spc="-300" dirty="0" smtClean="0">
                <a:solidFill>
                  <a:schemeClr val="bg1"/>
                </a:solidFill>
                <a:effectLst>
                  <a:glow>
                    <a:schemeClr val="bg1"/>
                  </a:glow>
                  <a:innerShdw>
                    <a:prstClr val="black">
                      <a:alpha val="0"/>
                    </a:prstClr>
                  </a:innerShdw>
                </a:effectLst>
                <a:latin typeface="Batang" panose="02030600000101010101" pitchFamily="18" charset="-127"/>
                <a:ea typeface="Batang" panose="02030600000101010101" pitchFamily="18" charset="-127"/>
              </a:endParaRPr>
            </a:p>
          </p:txBody>
        </p:sp>
      </p:grpSp>
      <p:sp>
        <p:nvSpPr>
          <p:cNvPr id="4" name="Footer Placeholder 3"/>
          <p:cNvSpPr>
            <a:spLocks noGrp="1"/>
          </p:cNvSpPr>
          <p:nvPr>
            <p:ph type="ftr" sz="quarter" idx="11"/>
          </p:nvPr>
        </p:nvSpPr>
        <p:spPr>
          <a:xfrm>
            <a:off x="4038600" y="6587486"/>
            <a:ext cx="4114800" cy="365125"/>
          </a:xfrm>
        </p:spPr>
        <p:txBody>
          <a:bodyPr/>
          <a:lstStyle/>
          <a:p>
            <a:r>
              <a:rPr lang="sv-SE" dirty="0" smtClean="0"/>
              <a:t>©2018 FUTURAEFLUXUM AB, V1.4</a:t>
            </a:r>
            <a:endParaRPr lang="sv-SE" dirty="0"/>
          </a:p>
        </p:txBody>
      </p:sp>
      <p:sp>
        <p:nvSpPr>
          <p:cNvPr id="12" name="TextBox 11"/>
          <p:cNvSpPr txBox="1"/>
          <p:nvPr userDrawn="1"/>
        </p:nvSpPr>
        <p:spPr>
          <a:xfrm>
            <a:off x="4856910" y="4753087"/>
            <a:ext cx="2478179" cy="646331"/>
          </a:xfrm>
          <a:prstGeom prst="rect">
            <a:avLst/>
          </a:prstGeom>
          <a:noFill/>
          <a:effectLst>
            <a:glow>
              <a:schemeClr val="bg1">
                <a:alpha val="40000"/>
              </a:schemeClr>
            </a:glow>
          </a:effectLst>
        </p:spPr>
        <p:txBody>
          <a:bodyPr wrap="none" rtlCol="0">
            <a:spAutoFit/>
          </a:bodyPr>
          <a:lstStyle/>
          <a:p>
            <a:pPr algn="ctr"/>
            <a:r>
              <a:rPr lang="sv-SE" dirty="0" smtClean="0">
                <a:solidFill>
                  <a:schemeClr val="bg1"/>
                </a:solidFill>
                <a:latin typeface="Garamond" panose="02020404030301010803" pitchFamily="18" charset="0"/>
              </a:rPr>
              <a:t>www.futuraefluxum.com</a:t>
            </a:r>
          </a:p>
          <a:p>
            <a:pPr algn="ctr"/>
            <a:r>
              <a:rPr lang="sv-SE" dirty="0" smtClean="0">
                <a:solidFill>
                  <a:schemeClr val="bg1"/>
                </a:solidFill>
                <a:latin typeface="Garamond" panose="02020404030301010803" pitchFamily="18" charset="0"/>
              </a:rPr>
              <a:t>info@futuraefluxum.com</a:t>
            </a:r>
            <a:endParaRPr lang="sv-SE" dirty="0">
              <a:solidFill>
                <a:schemeClr val="bg1"/>
              </a:solidFill>
              <a:latin typeface="Garamond" panose="02020404030301010803" pitchFamily="18" charset="0"/>
            </a:endParaRPr>
          </a:p>
        </p:txBody>
      </p:sp>
    </p:spTree>
    <p:extLst>
      <p:ext uri="{BB962C8B-B14F-4D97-AF65-F5344CB8AC3E}">
        <p14:creationId xmlns:p14="http://schemas.microsoft.com/office/powerpoint/2010/main" val="413410160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sv-SE"/>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sv-S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sv-SE" smtClean="0"/>
              <a:t>©2018 FUTURAEFLUXUM AB, V1.2</a:t>
            </a:r>
            <a:endParaRPr lang="sv-SE"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A7E776-169C-4AE0-957F-956DA7E69755}" type="slidenum">
              <a:rPr lang="sv-SE" smtClean="0"/>
              <a:t>‹#›</a:t>
            </a:fld>
            <a:endParaRPr lang="sv-SE" dirty="0"/>
          </a:p>
        </p:txBody>
      </p:sp>
    </p:spTree>
    <p:extLst>
      <p:ext uri="{BB962C8B-B14F-4D97-AF65-F5344CB8AC3E}">
        <p14:creationId xmlns:p14="http://schemas.microsoft.com/office/powerpoint/2010/main" val="564237351"/>
      </p:ext>
    </p:extLst>
  </p:cSld>
  <p:clrMap bg1="lt1" tx1="dk1" bg2="lt2" tx2="dk2" accent1="accent1" accent2="accent2" accent3="accent3" accent4="accent4" accent5="accent5" accent6="accent6" hlink="hlink" folHlink="folHlink"/>
  <p:sldLayoutIdLst>
    <p:sldLayoutId id="2147483650" r:id="rId1"/>
    <p:sldLayoutId id="2147483649" r:id="rId2"/>
    <p:sldLayoutId id="2147483651" r:id="rId3"/>
    <p:sldLayoutId id="2147483652" r:id="rId4"/>
  </p:sldLayoutIdLst>
  <p:hf sldNum="0" hdr="0" dt="0"/>
  <p:txStyles>
    <p:titleStyle>
      <a:lvl1pPr algn="l" defTabSz="914400" rtl="0" eaLnBrk="1" latinLnBrk="0" hangingPunct="1">
        <a:lnSpc>
          <a:spcPct val="90000"/>
        </a:lnSpc>
        <a:spcBef>
          <a:spcPct val="0"/>
        </a:spcBef>
        <a:buNone/>
        <a:defRPr sz="4400" kern="1200">
          <a:solidFill>
            <a:schemeClr val="tx1"/>
          </a:solidFill>
          <a:latin typeface="Garamond" panose="02020404030301010803" pitchFamily="18" charset="0"/>
          <a:ea typeface="Batang" panose="02030600000101010101" pitchFamily="18" charset="-127"/>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aramond" panose="02020404030301010803" pitchFamily="18" charset="0"/>
          <a:ea typeface="Batang" panose="02030600000101010101" pitchFamily="18" charset="-127"/>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aramond" panose="02020404030301010803" pitchFamily="18" charset="0"/>
          <a:ea typeface="Batang" panose="02030600000101010101" pitchFamily="18" charset="-127"/>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aramond" panose="02020404030301010803" pitchFamily="18" charset="0"/>
          <a:ea typeface="Batang" panose="02030600000101010101" pitchFamily="18" charset="-127"/>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ramond" panose="02020404030301010803" pitchFamily="18" charset="0"/>
          <a:ea typeface="Batang" panose="02030600000101010101" pitchFamily="18" charset="-127"/>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ramond" panose="02020404030301010803" pitchFamily="18" charset="0"/>
          <a:ea typeface="Batang" panose="02030600000101010101" pitchFamily="18" charset="-12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18" Type="http://schemas.openxmlformats.org/officeDocument/2006/relationships/image" Target="../media/image30.png"/><Relationship Id="rId26" Type="http://schemas.openxmlformats.org/officeDocument/2006/relationships/image" Target="../media/image38.jpeg"/><Relationship Id="rId3" Type="http://schemas.openxmlformats.org/officeDocument/2006/relationships/image" Target="../media/image15.jpeg"/><Relationship Id="rId21" Type="http://schemas.openxmlformats.org/officeDocument/2006/relationships/image" Target="../media/image33.jpeg"/><Relationship Id="rId7" Type="http://schemas.openxmlformats.org/officeDocument/2006/relationships/image" Target="../media/image19.png"/><Relationship Id="rId12" Type="http://schemas.openxmlformats.org/officeDocument/2006/relationships/image" Target="../media/image24.png"/><Relationship Id="rId17" Type="http://schemas.openxmlformats.org/officeDocument/2006/relationships/image" Target="../media/image29.png"/><Relationship Id="rId25" Type="http://schemas.openxmlformats.org/officeDocument/2006/relationships/image" Target="../media/image37.jpeg"/><Relationship Id="rId33" Type="http://schemas.openxmlformats.org/officeDocument/2006/relationships/image" Target="../media/image45.jpeg"/><Relationship Id="rId2" Type="http://schemas.openxmlformats.org/officeDocument/2006/relationships/image" Target="../media/image14.png"/><Relationship Id="rId16" Type="http://schemas.openxmlformats.org/officeDocument/2006/relationships/image" Target="../media/image28.png"/><Relationship Id="rId20" Type="http://schemas.openxmlformats.org/officeDocument/2006/relationships/image" Target="../media/image32.jpeg"/><Relationship Id="rId29" Type="http://schemas.openxmlformats.org/officeDocument/2006/relationships/image" Target="../media/image41.jpeg"/><Relationship Id="rId1" Type="http://schemas.openxmlformats.org/officeDocument/2006/relationships/slideLayout" Target="../slideLayouts/slideLayout2.xml"/><Relationship Id="rId6" Type="http://schemas.openxmlformats.org/officeDocument/2006/relationships/image" Target="../media/image18.jpeg"/><Relationship Id="rId11" Type="http://schemas.openxmlformats.org/officeDocument/2006/relationships/image" Target="../media/image23.png"/><Relationship Id="rId24" Type="http://schemas.openxmlformats.org/officeDocument/2006/relationships/image" Target="../media/image36.jpeg"/><Relationship Id="rId32" Type="http://schemas.openxmlformats.org/officeDocument/2006/relationships/image" Target="../media/image44.jpeg"/><Relationship Id="rId5" Type="http://schemas.openxmlformats.org/officeDocument/2006/relationships/image" Target="../media/image17.jpeg"/><Relationship Id="rId15" Type="http://schemas.openxmlformats.org/officeDocument/2006/relationships/image" Target="../media/image27.png"/><Relationship Id="rId23" Type="http://schemas.openxmlformats.org/officeDocument/2006/relationships/image" Target="../media/image35.jpeg"/><Relationship Id="rId28" Type="http://schemas.openxmlformats.org/officeDocument/2006/relationships/image" Target="../media/image40.jpeg"/><Relationship Id="rId10" Type="http://schemas.openxmlformats.org/officeDocument/2006/relationships/image" Target="../media/image22.png"/><Relationship Id="rId19" Type="http://schemas.openxmlformats.org/officeDocument/2006/relationships/image" Target="../media/image31.jpeg"/><Relationship Id="rId31" Type="http://schemas.openxmlformats.org/officeDocument/2006/relationships/image" Target="../media/image43.jpeg"/><Relationship Id="rId4" Type="http://schemas.openxmlformats.org/officeDocument/2006/relationships/image" Target="../media/image16.jpeg"/><Relationship Id="rId9" Type="http://schemas.openxmlformats.org/officeDocument/2006/relationships/image" Target="../media/image21.png"/><Relationship Id="rId14" Type="http://schemas.openxmlformats.org/officeDocument/2006/relationships/image" Target="../media/image26.png"/><Relationship Id="rId22" Type="http://schemas.openxmlformats.org/officeDocument/2006/relationships/image" Target="../media/image34.jpeg"/><Relationship Id="rId27" Type="http://schemas.openxmlformats.org/officeDocument/2006/relationships/image" Target="../media/image39.jpeg"/><Relationship Id="rId30" Type="http://schemas.openxmlformats.org/officeDocument/2006/relationships/image" Target="../media/image4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image" Target="../media/image47.jpeg"/><Relationship Id="rId7" Type="http://schemas.openxmlformats.org/officeDocument/2006/relationships/image" Target="../media/image51.jpeg"/><Relationship Id="rId2" Type="http://schemas.openxmlformats.org/officeDocument/2006/relationships/image" Target="../media/image46.jpeg"/><Relationship Id="rId1" Type="http://schemas.openxmlformats.org/officeDocument/2006/relationships/slideLayout" Target="../slideLayouts/slideLayout2.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 Id="rId9" Type="http://schemas.openxmlformats.org/officeDocument/2006/relationships/image" Target="../media/image5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219318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p:cNvSpPr>
            <a:spLocks noGrp="1"/>
          </p:cNvSpPr>
          <p:nvPr>
            <p:ph type="body" sz="quarter" idx="13" hasCustomPrompt="1"/>
          </p:nvPr>
        </p:nvSpPr>
        <p:spPr>
          <a:xfrm>
            <a:off x="3509011" y="198063"/>
            <a:ext cx="6442142" cy="449262"/>
          </a:xfrm>
        </p:spPr>
        <p:txBody>
          <a:bodyPr>
            <a:normAutofit lnSpcReduction="10000"/>
          </a:bodyPr>
          <a:lstStyle>
            <a:lvl1pPr marL="0" indent="0">
              <a:buNone/>
              <a:defRPr i="1" spc="300">
                <a:solidFill>
                  <a:srgbClr val="9E5E00"/>
                </a:solidFill>
              </a:defRPr>
            </a:lvl1pPr>
          </a:lstStyle>
          <a:p>
            <a:pPr lvl="0"/>
            <a:r>
              <a:rPr lang="sv-SE" dirty="0" err="1" smtClean="0"/>
              <a:t>Our</a:t>
            </a:r>
            <a:r>
              <a:rPr lang="sv-SE" dirty="0" smtClean="0"/>
              <a:t> approach to </a:t>
            </a:r>
            <a:r>
              <a:rPr lang="sv-SE" dirty="0" err="1" smtClean="0"/>
              <a:t>vehicle</a:t>
            </a:r>
            <a:r>
              <a:rPr lang="sv-SE" dirty="0" smtClean="0"/>
              <a:t> </a:t>
            </a:r>
            <a:r>
              <a:rPr lang="sv-SE" dirty="0" err="1" smtClean="0"/>
              <a:t>lighting</a:t>
            </a:r>
            <a:r>
              <a:rPr lang="sv-SE" dirty="0" smtClean="0"/>
              <a:t>…</a:t>
            </a:r>
            <a:endParaRPr lang="sv-SE"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8977" y="3393923"/>
            <a:ext cx="819374" cy="876299"/>
          </a:xfrm>
          <a:prstGeom prst="rect">
            <a:avLst/>
          </a:prstGeom>
        </p:spPr>
      </p:pic>
      <p:grpSp>
        <p:nvGrpSpPr>
          <p:cNvPr id="7" name="Group 6"/>
          <p:cNvGrpSpPr/>
          <p:nvPr/>
        </p:nvGrpSpPr>
        <p:grpSpPr>
          <a:xfrm>
            <a:off x="11966" y="2080871"/>
            <a:ext cx="1100797" cy="1123458"/>
            <a:chOff x="10958" y="1123949"/>
            <a:chExt cx="1100797" cy="1123458"/>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58" y="1123949"/>
              <a:ext cx="1100797" cy="638175"/>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051" y="1552575"/>
              <a:ext cx="1030612" cy="694832"/>
            </a:xfrm>
            <a:prstGeom prst="rect">
              <a:avLst/>
            </a:prstGeom>
          </p:spPr>
        </p:pic>
      </p:gr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078" y="1269879"/>
            <a:ext cx="988760" cy="547238"/>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5235" y="5746899"/>
            <a:ext cx="822064" cy="902393"/>
          </a:xfrm>
          <a:prstGeom prst="rect">
            <a:avLst/>
          </a:prstGeom>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400000">
            <a:off x="-3004" y="4597002"/>
            <a:ext cx="1097489" cy="823117"/>
          </a:xfrm>
          <a:prstGeom prst="rect">
            <a:avLst/>
          </a:prstGeom>
        </p:spPr>
      </p:pic>
      <p:sp>
        <p:nvSpPr>
          <p:cNvPr id="13" name="TextBox 12"/>
          <p:cNvSpPr txBox="1">
            <a:spLocks/>
          </p:cNvSpPr>
          <p:nvPr/>
        </p:nvSpPr>
        <p:spPr>
          <a:xfrm>
            <a:off x="1102857" y="647325"/>
            <a:ext cx="10318518" cy="5948303"/>
          </a:xfrm>
          <a:prstGeom prst="rect">
            <a:avLst/>
          </a:prstGeom>
          <a:noFill/>
          <a:ln>
            <a:solidFill>
              <a:srgbClr val="B48834"/>
            </a:solidFill>
          </a:ln>
          <a:effectLst>
            <a:glow>
              <a:schemeClr val="accent1"/>
            </a:glow>
          </a:effectLst>
        </p:spPr>
        <p:txBody>
          <a:bodyPr wrap="square" rtlCol="0">
            <a:noAutofit/>
          </a:bodyPr>
          <a:lstStyle/>
          <a:p>
            <a:pPr algn="just">
              <a:lnSpc>
                <a:spcPts val="2500"/>
              </a:lnSpc>
              <a:spcAft>
                <a:spcPts val="600"/>
              </a:spcAft>
            </a:pPr>
            <a:r>
              <a:rPr lang="sv-SE" sz="1600" dirty="0" smtClean="0">
                <a:solidFill>
                  <a:srgbClr val="2D1341"/>
                </a:solidFill>
                <a:latin typeface="Garamond" panose="02020404030301010803" pitchFamily="18" charset="0"/>
                <a:ea typeface="Batang" panose="02030600000101010101" pitchFamily="18" charset="-127"/>
              </a:rPr>
              <a:t>At FUTURAEFLUXUM AB, </a:t>
            </a:r>
            <a:r>
              <a:rPr lang="sv-SE" sz="1600" dirty="0" err="1" smtClean="0">
                <a:solidFill>
                  <a:srgbClr val="2D1341"/>
                </a:solidFill>
                <a:latin typeface="Garamond" panose="02020404030301010803" pitchFamily="18" charset="0"/>
                <a:ea typeface="Batang" panose="02030600000101010101" pitchFamily="18" charset="-127"/>
              </a:rPr>
              <a:t>we</a:t>
            </a:r>
            <a:r>
              <a:rPr lang="sv-SE" sz="1600" dirty="0" smtClean="0">
                <a:solidFill>
                  <a:srgbClr val="2D1341"/>
                </a:solidFill>
                <a:latin typeface="Garamond" panose="02020404030301010803" pitchFamily="18" charset="0"/>
                <a:ea typeface="Batang" panose="02030600000101010101" pitchFamily="18" charset="-127"/>
              </a:rPr>
              <a:t> approach </a:t>
            </a:r>
            <a:r>
              <a:rPr lang="sv-SE" sz="1600" dirty="0" err="1" smtClean="0">
                <a:solidFill>
                  <a:srgbClr val="2D1341"/>
                </a:solidFill>
                <a:latin typeface="Garamond" panose="02020404030301010803" pitchFamily="18" charset="0"/>
                <a:ea typeface="Batang" panose="02030600000101010101" pitchFamily="18" charset="-127"/>
              </a:rPr>
              <a:t>vehicle</a:t>
            </a:r>
            <a:r>
              <a:rPr lang="sv-SE" sz="1600" dirty="0" smtClean="0">
                <a:solidFill>
                  <a:srgbClr val="2D1341"/>
                </a:solidFill>
                <a:latin typeface="Garamond" panose="02020404030301010803" pitchFamily="18" charset="0"/>
                <a:ea typeface="Batang" panose="02030600000101010101" pitchFamily="18" charset="-127"/>
              </a:rPr>
              <a:t> </a:t>
            </a:r>
            <a:r>
              <a:rPr lang="sv-SE" sz="1600" dirty="0" err="1" smtClean="0">
                <a:solidFill>
                  <a:srgbClr val="2D1341"/>
                </a:solidFill>
                <a:latin typeface="Garamond" panose="02020404030301010803" pitchFamily="18" charset="0"/>
                <a:ea typeface="Batang" panose="02030600000101010101" pitchFamily="18" charset="-127"/>
              </a:rPr>
              <a:t>exterior</a:t>
            </a:r>
            <a:r>
              <a:rPr lang="sv-SE" sz="1600" dirty="0" smtClean="0">
                <a:solidFill>
                  <a:srgbClr val="2D1341"/>
                </a:solidFill>
                <a:latin typeface="Garamond" panose="02020404030301010803" pitchFamily="18" charset="0"/>
                <a:ea typeface="Batang" panose="02030600000101010101" pitchFamily="18" charset="-127"/>
              </a:rPr>
              <a:t> </a:t>
            </a:r>
            <a:r>
              <a:rPr lang="sv-SE" sz="1600" dirty="0" err="1" smtClean="0">
                <a:solidFill>
                  <a:srgbClr val="2D1341"/>
                </a:solidFill>
                <a:latin typeface="Garamond" panose="02020404030301010803" pitchFamily="18" charset="0"/>
                <a:ea typeface="Batang" panose="02030600000101010101" pitchFamily="18" charset="-127"/>
              </a:rPr>
              <a:t>lighting</a:t>
            </a:r>
            <a:r>
              <a:rPr lang="sv-SE" sz="1600" dirty="0" smtClean="0">
                <a:solidFill>
                  <a:srgbClr val="2D1341"/>
                </a:solidFill>
                <a:latin typeface="Garamond" panose="02020404030301010803" pitchFamily="18" charset="0"/>
                <a:ea typeface="Batang" panose="02030600000101010101" pitchFamily="18" charset="-127"/>
              </a:rPr>
              <a:t> as </a:t>
            </a:r>
            <a:r>
              <a:rPr lang="sv-SE" sz="1600" dirty="0" err="1" smtClean="0">
                <a:solidFill>
                  <a:srgbClr val="2D1341"/>
                </a:solidFill>
                <a:latin typeface="Garamond" panose="02020404030301010803" pitchFamily="18" charset="0"/>
                <a:ea typeface="Batang" panose="02030600000101010101" pitchFamily="18" charset="-127"/>
              </a:rPr>
              <a:t>extremely</a:t>
            </a:r>
            <a:r>
              <a:rPr lang="sv-SE" sz="1600" dirty="0" smtClean="0">
                <a:solidFill>
                  <a:srgbClr val="2D1341"/>
                </a:solidFill>
                <a:latin typeface="Garamond" panose="02020404030301010803" pitchFamily="18" charset="0"/>
                <a:ea typeface="Batang" panose="02030600000101010101" pitchFamily="18" charset="-127"/>
              </a:rPr>
              <a:t> </a:t>
            </a:r>
            <a:r>
              <a:rPr lang="sv-SE" sz="1600" dirty="0" err="1" smtClean="0">
                <a:solidFill>
                  <a:srgbClr val="2D1341"/>
                </a:solidFill>
                <a:latin typeface="Garamond" panose="02020404030301010803" pitchFamily="18" charset="0"/>
                <a:ea typeface="Batang" panose="02030600000101010101" pitchFamily="18" charset="-127"/>
              </a:rPr>
              <a:t>demanding</a:t>
            </a:r>
            <a:r>
              <a:rPr lang="sv-SE" sz="1600" dirty="0" smtClean="0">
                <a:solidFill>
                  <a:srgbClr val="2D1341"/>
                </a:solidFill>
                <a:latin typeface="Garamond" panose="02020404030301010803" pitchFamily="18" charset="0"/>
                <a:ea typeface="Batang" panose="02030600000101010101" pitchFamily="18" charset="-127"/>
              </a:rPr>
              <a:t> and </a:t>
            </a:r>
            <a:r>
              <a:rPr lang="sv-SE" sz="1600" dirty="0" err="1" smtClean="0">
                <a:solidFill>
                  <a:srgbClr val="2D1341"/>
                </a:solidFill>
                <a:latin typeface="Garamond" panose="02020404030301010803" pitchFamily="18" charset="0"/>
                <a:ea typeface="Batang" panose="02030600000101010101" pitchFamily="18" charset="-127"/>
              </a:rPr>
              <a:t>important</a:t>
            </a:r>
            <a:r>
              <a:rPr lang="sv-SE" sz="1600" dirty="0" smtClean="0">
                <a:solidFill>
                  <a:srgbClr val="2D1341"/>
                </a:solidFill>
                <a:latin typeface="Garamond" panose="02020404030301010803" pitchFamily="18" charset="0"/>
                <a:ea typeface="Batang" panose="02030600000101010101" pitchFamily="18" charset="-127"/>
              </a:rPr>
              <a:t> part </a:t>
            </a:r>
            <a:r>
              <a:rPr lang="sv-SE" sz="1600" dirty="0" err="1" smtClean="0">
                <a:solidFill>
                  <a:srgbClr val="2D1341"/>
                </a:solidFill>
                <a:latin typeface="Garamond" panose="02020404030301010803" pitchFamily="18" charset="0"/>
                <a:ea typeface="Batang" panose="02030600000101010101" pitchFamily="18" charset="-127"/>
              </a:rPr>
              <a:t>of</a:t>
            </a:r>
            <a:r>
              <a:rPr lang="sv-SE" sz="1600" dirty="0" smtClean="0">
                <a:solidFill>
                  <a:srgbClr val="2D1341"/>
                </a:solidFill>
                <a:latin typeface="Garamond" panose="02020404030301010803" pitchFamily="18" charset="0"/>
                <a:ea typeface="Batang" panose="02030600000101010101" pitchFamily="18" charset="-127"/>
              </a:rPr>
              <a:t> </a:t>
            </a:r>
            <a:r>
              <a:rPr lang="sv-SE" sz="1600" dirty="0" err="1" smtClean="0">
                <a:solidFill>
                  <a:srgbClr val="2D1341"/>
                </a:solidFill>
                <a:latin typeface="Garamond" panose="02020404030301010803" pitchFamily="18" charset="0"/>
                <a:ea typeface="Batang" panose="02030600000101010101" pitchFamily="18" charset="-127"/>
              </a:rPr>
              <a:t>vehicle</a:t>
            </a:r>
            <a:r>
              <a:rPr lang="sv-SE" sz="1600" dirty="0" smtClean="0">
                <a:solidFill>
                  <a:srgbClr val="2D1341"/>
                </a:solidFill>
                <a:latin typeface="Garamond" panose="02020404030301010803" pitchFamily="18" charset="0"/>
                <a:ea typeface="Batang" panose="02030600000101010101" pitchFamily="18" charset="-127"/>
              </a:rPr>
              <a:t> </a:t>
            </a:r>
            <a:r>
              <a:rPr lang="sv-SE" sz="1600" dirty="0" err="1" smtClean="0">
                <a:solidFill>
                  <a:srgbClr val="2D1341"/>
                </a:solidFill>
                <a:latin typeface="Garamond" panose="02020404030301010803" pitchFamily="18" charset="0"/>
                <a:ea typeface="Batang" panose="02030600000101010101" pitchFamily="18" charset="-127"/>
              </a:rPr>
              <a:t>exterior</a:t>
            </a:r>
            <a:r>
              <a:rPr lang="sv-SE" sz="1600" dirty="0" smtClean="0">
                <a:solidFill>
                  <a:srgbClr val="2D1341"/>
                </a:solidFill>
                <a:latin typeface="Garamond" panose="02020404030301010803" pitchFamily="18" charset="0"/>
                <a:ea typeface="Batang" panose="02030600000101010101" pitchFamily="18" charset="-127"/>
              </a:rPr>
              <a:t> design and </a:t>
            </a:r>
            <a:r>
              <a:rPr lang="sv-SE" sz="1600" dirty="0" err="1" smtClean="0">
                <a:solidFill>
                  <a:srgbClr val="2D1341"/>
                </a:solidFill>
                <a:latin typeface="Garamond" panose="02020404030301010803" pitchFamily="18" charset="0"/>
                <a:ea typeface="Batang" panose="02030600000101010101" pitchFamily="18" charset="-127"/>
              </a:rPr>
              <a:t>function</a:t>
            </a:r>
            <a:r>
              <a:rPr lang="sv-SE" sz="1600" dirty="0" smtClean="0">
                <a:solidFill>
                  <a:srgbClr val="2D1341"/>
                </a:solidFill>
                <a:latin typeface="Garamond" panose="02020404030301010803" pitchFamily="18" charset="0"/>
                <a:ea typeface="Batang" panose="02030600000101010101" pitchFamily="18" charset="-127"/>
              </a:rPr>
              <a:t>.</a:t>
            </a:r>
          </a:p>
          <a:p>
            <a:pPr>
              <a:lnSpc>
                <a:spcPts val="2500"/>
              </a:lnSpc>
              <a:spcAft>
                <a:spcPts val="600"/>
              </a:spcAft>
            </a:pPr>
            <a:r>
              <a:rPr lang="sv-SE" sz="1600" dirty="0" err="1" smtClean="0">
                <a:solidFill>
                  <a:srgbClr val="2D1341"/>
                </a:solidFill>
                <a:latin typeface="Garamond" panose="02020404030301010803" pitchFamily="18" charset="0"/>
                <a:ea typeface="Batang" panose="02030600000101010101" pitchFamily="18" charset="-127"/>
              </a:rPr>
              <a:t>We</a:t>
            </a:r>
            <a:r>
              <a:rPr lang="sv-SE" sz="1600" dirty="0" smtClean="0">
                <a:solidFill>
                  <a:srgbClr val="2D1341"/>
                </a:solidFill>
                <a:latin typeface="Garamond" panose="02020404030301010803" pitchFamily="18" charset="0"/>
                <a:ea typeface="Batang" panose="02030600000101010101" pitchFamily="18" charset="-127"/>
              </a:rPr>
              <a:t> </a:t>
            </a:r>
            <a:r>
              <a:rPr lang="sv-SE" sz="1600" dirty="0" err="1" smtClean="0">
                <a:solidFill>
                  <a:srgbClr val="2D1341"/>
                </a:solidFill>
                <a:latin typeface="Garamond" panose="02020404030301010803" pitchFamily="18" charset="0"/>
                <a:ea typeface="Batang" panose="02030600000101010101" pitchFamily="18" charset="-127"/>
              </a:rPr>
              <a:t>see</a:t>
            </a:r>
            <a:r>
              <a:rPr lang="sv-SE" sz="1600" dirty="0" smtClean="0">
                <a:solidFill>
                  <a:srgbClr val="2D1341"/>
                </a:solidFill>
                <a:latin typeface="Garamond" panose="02020404030301010803" pitchFamily="18" charset="0"/>
                <a:ea typeface="Batang" panose="02030600000101010101" pitchFamily="18" charset="-127"/>
              </a:rPr>
              <a:t> </a:t>
            </a:r>
            <a:r>
              <a:rPr lang="sv-SE" sz="1600" dirty="0" err="1" smtClean="0">
                <a:solidFill>
                  <a:srgbClr val="2D1341"/>
                </a:solidFill>
                <a:latin typeface="Garamond" panose="02020404030301010803" pitchFamily="18" charset="0"/>
                <a:ea typeface="Batang" panose="02030600000101010101" pitchFamily="18" charset="-127"/>
              </a:rPr>
              <a:t>exterior</a:t>
            </a:r>
            <a:r>
              <a:rPr lang="sv-SE" sz="1600" dirty="0" smtClean="0">
                <a:solidFill>
                  <a:srgbClr val="2D1341"/>
                </a:solidFill>
                <a:latin typeface="Garamond" panose="02020404030301010803" pitchFamily="18" charset="0"/>
                <a:ea typeface="Batang" panose="02030600000101010101" pitchFamily="18" charset="-127"/>
              </a:rPr>
              <a:t> </a:t>
            </a:r>
            <a:r>
              <a:rPr lang="sv-SE" sz="1600" dirty="0" err="1" smtClean="0">
                <a:solidFill>
                  <a:srgbClr val="2D1341"/>
                </a:solidFill>
                <a:latin typeface="Garamond" panose="02020404030301010803" pitchFamily="18" charset="0"/>
                <a:ea typeface="Batang" panose="02030600000101010101" pitchFamily="18" charset="-127"/>
              </a:rPr>
              <a:t>lamps</a:t>
            </a:r>
            <a:r>
              <a:rPr lang="sv-SE" sz="1600" dirty="0" smtClean="0">
                <a:solidFill>
                  <a:srgbClr val="2D1341"/>
                </a:solidFill>
                <a:latin typeface="Garamond" panose="02020404030301010803" pitchFamily="18" charset="0"/>
                <a:ea typeface="Batang" panose="02030600000101010101" pitchFamily="18" charset="-127"/>
              </a:rPr>
              <a:t> on </a:t>
            </a:r>
            <a:r>
              <a:rPr lang="sv-SE" sz="1600" dirty="0" err="1" smtClean="0">
                <a:solidFill>
                  <a:srgbClr val="2D1341"/>
                </a:solidFill>
                <a:latin typeface="Garamond" panose="02020404030301010803" pitchFamily="18" charset="0"/>
                <a:ea typeface="Batang" panose="02030600000101010101" pitchFamily="18" charset="-127"/>
              </a:rPr>
              <a:t>vehicles</a:t>
            </a:r>
            <a:r>
              <a:rPr lang="sv-SE" sz="1600" dirty="0" smtClean="0">
                <a:solidFill>
                  <a:srgbClr val="2D1341"/>
                </a:solidFill>
                <a:latin typeface="Garamond" panose="02020404030301010803" pitchFamily="18" charset="0"/>
                <a:ea typeface="Batang" panose="02030600000101010101" pitchFamily="18" charset="-127"/>
              </a:rPr>
              <a:t> as:</a:t>
            </a:r>
          </a:p>
          <a:p>
            <a:pPr marL="285750" indent="-285750" algn="just">
              <a:lnSpc>
                <a:spcPts val="2500"/>
              </a:lnSpc>
              <a:spcAft>
                <a:spcPts val="600"/>
              </a:spcAft>
              <a:buFontTx/>
              <a:buChar char="-"/>
            </a:pPr>
            <a:r>
              <a:rPr lang="sv-SE" sz="1600" dirty="0" err="1">
                <a:solidFill>
                  <a:srgbClr val="2D1341"/>
                </a:solidFill>
                <a:latin typeface="Garamond" panose="02020404030301010803" pitchFamily="18" charset="0"/>
                <a:ea typeface="Batang" panose="02030600000101010101" pitchFamily="18" charset="-127"/>
              </a:rPr>
              <a:t>H</a:t>
            </a:r>
            <a:r>
              <a:rPr lang="sv-SE" sz="1600" dirty="0" err="1" smtClean="0">
                <a:solidFill>
                  <a:srgbClr val="2D1341"/>
                </a:solidFill>
                <a:latin typeface="Garamond" panose="02020404030301010803" pitchFamily="18" charset="0"/>
                <a:ea typeface="Batang" panose="02030600000101010101" pitchFamily="18" charset="-127"/>
              </a:rPr>
              <a:t>ighly</a:t>
            </a:r>
            <a:r>
              <a:rPr lang="sv-SE" sz="1600" dirty="0" smtClean="0">
                <a:solidFill>
                  <a:srgbClr val="2D1341"/>
                </a:solidFill>
                <a:latin typeface="Garamond" panose="02020404030301010803" pitchFamily="18" charset="0"/>
                <a:ea typeface="Batang" panose="02030600000101010101" pitchFamily="18" charset="-127"/>
              </a:rPr>
              <a:t> </a:t>
            </a:r>
            <a:r>
              <a:rPr lang="sv-SE" sz="1600" dirty="0" err="1" smtClean="0">
                <a:solidFill>
                  <a:srgbClr val="2D1341"/>
                </a:solidFill>
                <a:latin typeface="Garamond" panose="02020404030301010803" pitchFamily="18" charset="0"/>
                <a:ea typeface="Batang" panose="02030600000101010101" pitchFamily="18" charset="-127"/>
              </a:rPr>
              <a:t>stylistic</a:t>
            </a:r>
            <a:r>
              <a:rPr lang="sv-SE" sz="1600" dirty="0" smtClean="0">
                <a:solidFill>
                  <a:srgbClr val="2D1341"/>
                </a:solidFill>
                <a:latin typeface="Garamond" panose="02020404030301010803" pitchFamily="18" charset="0"/>
                <a:ea typeface="Batang" panose="02030600000101010101" pitchFamily="18" charset="-127"/>
              </a:rPr>
              <a:t> elements, </a:t>
            </a:r>
            <a:r>
              <a:rPr lang="sv-SE" sz="1600" dirty="0" err="1" smtClean="0">
                <a:solidFill>
                  <a:srgbClr val="2D1341"/>
                </a:solidFill>
                <a:latin typeface="Garamond" panose="02020404030301010803" pitchFamily="18" charset="0"/>
                <a:ea typeface="Batang" panose="02030600000101010101" pitchFamily="18" charset="-127"/>
              </a:rPr>
              <a:t>that</a:t>
            </a:r>
            <a:r>
              <a:rPr lang="sv-SE" sz="1600" dirty="0" smtClean="0">
                <a:solidFill>
                  <a:srgbClr val="2D1341"/>
                </a:solidFill>
                <a:latin typeface="Garamond" panose="02020404030301010803" pitchFamily="18" charset="0"/>
                <a:ea typeface="Batang" panose="02030600000101010101" pitchFamily="18" charset="-127"/>
              </a:rPr>
              <a:t> </a:t>
            </a:r>
            <a:r>
              <a:rPr lang="sv-SE" sz="1600" dirty="0" err="1" smtClean="0">
                <a:solidFill>
                  <a:srgbClr val="2D1341"/>
                </a:solidFill>
                <a:latin typeface="Garamond" panose="02020404030301010803" pitchFamily="18" charset="0"/>
                <a:ea typeface="Batang" panose="02030600000101010101" pitchFamily="18" charset="-127"/>
              </a:rPr>
              <a:t>quickly</a:t>
            </a:r>
            <a:r>
              <a:rPr lang="sv-SE" sz="1600" dirty="0" smtClean="0">
                <a:solidFill>
                  <a:srgbClr val="2D1341"/>
                </a:solidFill>
                <a:latin typeface="Garamond" panose="02020404030301010803" pitchFamily="18" charset="0"/>
                <a:ea typeface="Batang" panose="02030600000101010101" pitchFamily="18" charset="-127"/>
              </a:rPr>
              <a:t> </a:t>
            </a:r>
            <a:r>
              <a:rPr lang="sv-SE" sz="1600" dirty="0" err="1" smtClean="0">
                <a:solidFill>
                  <a:srgbClr val="2D1341"/>
                </a:solidFill>
                <a:latin typeface="Garamond" panose="02020404030301010803" pitchFamily="18" charset="0"/>
                <a:ea typeface="Batang" panose="02030600000101010101" pitchFamily="18" charset="-127"/>
              </a:rPr>
              <a:t>attract</a:t>
            </a:r>
            <a:r>
              <a:rPr lang="sv-SE" sz="1600" dirty="0" smtClean="0">
                <a:solidFill>
                  <a:srgbClr val="2D1341"/>
                </a:solidFill>
                <a:latin typeface="Garamond" panose="02020404030301010803" pitchFamily="18" charset="0"/>
                <a:ea typeface="Batang" panose="02030600000101010101" pitchFamily="18" charset="-127"/>
              </a:rPr>
              <a:t> attention and must be </a:t>
            </a:r>
            <a:r>
              <a:rPr lang="sv-SE" sz="1600" dirty="0" err="1" smtClean="0">
                <a:solidFill>
                  <a:srgbClr val="2D1341"/>
                </a:solidFill>
                <a:latin typeface="Garamond" panose="02020404030301010803" pitchFamily="18" charset="0"/>
                <a:ea typeface="Batang" panose="02030600000101010101" pitchFamily="18" charset="-127"/>
              </a:rPr>
              <a:t>perfectly</a:t>
            </a:r>
            <a:r>
              <a:rPr lang="sv-SE" sz="1600" dirty="0" smtClean="0">
                <a:solidFill>
                  <a:srgbClr val="2D1341"/>
                </a:solidFill>
                <a:latin typeface="Garamond" panose="02020404030301010803" pitchFamily="18" charset="0"/>
                <a:ea typeface="Batang" panose="02030600000101010101" pitchFamily="18" charset="-127"/>
              </a:rPr>
              <a:t> </a:t>
            </a:r>
            <a:r>
              <a:rPr lang="sv-SE" sz="1600" dirty="0" err="1" smtClean="0">
                <a:solidFill>
                  <a:srgbClr val="2D1341"/>
                </a:solidFill>
                <a:latin typeface="Garamond" panose="02020404030301010803" pitchFamily="18" charset="0"/>
                <a:ea typeface="Batang" panose="02030600000101010101" pitchFamily="18" charset="-127"/>
              </a:rPr>
              <a:t>made</a:t>
            </a:r>
            <a:endParaRPr lang="sv-SE" sz="1600" dirty="0">
              <a:solidFill>
                <a:srgbClr val="2D1341"/>
              </a:solidFill>
              <a:latin typeface="Garamond" panose="02020404030301010803" pitchFamily="18" charset="0"/>
              <a:ea typeface="Batang" panose="02030600000101010101" pitchFamily="18" charset="-127"/>
            </a:endParaRPr>
          </a:p>
          <a:p>
            <a:pPr marL="285750" indent="-285750" algn="just">
              <a:lnSpc>
                <a:spcPts val="2500"/>
              </a:lnSpc>
              <a:spcAft>
                <a:spcPts val="600"/>
              </a:spcAft>
              <a:buFontTx/>
              <a:buChar char="-"/>
            </a:pPr>
            <a:r>
              <a:rPr lang="sv-SE" sz="1600" dirty="0" err="1" smtClean="0">
                <a:solidFill>
                  <a:srgbClr val="2D1341"/>
                </a:solidFill>
                <a:latin typeface="Garamond" panose="02020404030301010803" pitchFamily="18" charset="0"/>
                <a:ea typeface="Batang" panose="02030600000101010101" pitchFamily="18" charset="-127"/>
              </a:rPr>
              <a:t>Subjugated</a:t>
            </a:r>
            <a:r>
              <a:rPr lang="sv-SE" sz="1600" dirty="0" smtClean="0">
                <a:solidFill>
                  <a:srgbClr val="2D1341"/>
                </a:solidFill>
                <a:latin typeface="Garamond" panose="02020404030301010803" pitchFamily="18" charset="0"/>
                <a:ea typeface="Batang" panose="02030600000101010101" pitchFamily="18" charset="-127"/>
              </a:rPr>
              <a:t> to </a:t>
            </a:r>
            <a:r>
              <a:rPr lang="sv-SE" sz="1600" dirty="0" err="1" smtClean="0">
                <a:solidFill>
                  <a:srgbClr val="2D1341"/>
                </a:solidFill>
                <a:latin typeface="Garamond" panose="02020404030301010803" pitchFamily="18" charset="0"/>
                <a:ea typeface="Batang" panose="02030600000101010101" pitchFamily="18" charset="-127"/>
              </a:rPr>
              <a:t>high</a:t>
            </a:r>
            <a:r>
              <a:rPr lang="sv-SE" sz="1600" dirty="0" smtClean="0">
                <a:solidFill>
                  <a:srgbClr val="2D1341"/>
                </a:solidFill>
                <a:latin typeface="Garamond" panose="02020404030301010803" pitchFamily="18" charset="0"/>
                <a:ea typeface="Batang" panose="02030600000101010101" pitchFamily="18" charset="-127"/>
              </a:rPr>
              <a:t> legal </a:t>
            </a:r>
            <a:r>
              <a:rPr lang="sv-SE" sz="1600" dirty="0" err="1" smtClean="0">
                <a:solidFill>
                  <a:srgbClr val="2D1341"/>
                </a:solidFill>
                <a:latin typeface="Garamond" panose="02020404030301010803" pitchFamily="18" charset="0"/>
                <a:ea typeface="Batang" panose="02030600000101010101" pitchFamily="18" charset="-127"/>
              </a:rPr>
              <a:t>requirements</a:t>
            </a:r>
            <a:r>
              <a:rPr lang="sv-SE" sz="1600" dirty="0" smtClean="0">
                <a:solidFill>
                  <a:srgbClr val="2D1341"/>
                </a:solidFill>
                <a:latin typeface="Garamond" panose="02020404030301010803" pitchFamily="18" charset="0"/>
                <a:ea typeface="Batang" panose="02030600000101010101" pitchFamily="18" charset="-127"/>
              </a:rPr>
              <a:t> </a:t>
            </a:r>
            <a:r>
              <a:rPr lang="sv-SE" sz="1600" dirty="0" err="1" smtClean="0">
                <a:solidFill>
                  <a:srgbClr val="2D1341"/>
                </a:solidFill>
                <a:latin typeface="Garamond" panose="02020404030301010803" pitchFamily="18" charset="0"/>
                <a:ea typeface="Batang" panose="02030600000101010101" pitchFamily="18" charset="-127"/>
              </a:rPr>
              <a:t>regarding</a:t>
            </a:r>
            <a:r>
              <a:rPr lang="sv-SE" sz="1600" dirty="0" smtClean="0">
                <a:solidFill>
                  <a:srgbClr val="2D1341"/>
                </a:solidFill>
                <a:latin typeface="Garamond" panose="02020404030301010803" pitchFamily="18" charset="0"/>
                <a:ea typeface="Batang" panose="02030600000101010101" pitchFamily="18" charset="-127"/>
              </a:rPr>
              <a:t> illumination, </a:t>
            </a:r>
            <a:r>
              <a:rPr lang="sv-SE" sz="1600" dirty="0" err="1" smtClean="0">
                <a:solidFill>
                  <a:srgbClr val="2D1341"/>
                </a:solidFill>
                <a:latin typeface="Garamond" panose="02020404030301010803" pitchFamily="18" charset="0"/>
                <a:ea typeface="Batang" panose="02030600000101010101" pitchFamily="18" charset="-127"/>
              </a:rPr>
              <a:t>electrical</a:t>
            </a:r>
            <a:r>
              <a:rPr lang="sv-SE" sz="1600" dirty="0" smtClean="0">
                <a:solidFill>
                  <a:srgbClr val="2D1341"/>
                </a:solidFill>
                <a:latin typeface="Garamond" panose="02020404030301010803" pitchFamily="18" charset="0"/>
                <a:ea typeface="Batang" panose="02030600000101010101" pitchFamily="18" charset="-127"/>
              </a:rPr>
              <a:t> </a:t>
            </a:r>
            <a:r>
              <a:rPr lang="sv-SE" sz="1600" dirty="0" err="1" smtClean="0">
                <a:solidFill>
                  <a:srgbClr val="2D1341"/>
                </a:solidFill>
                <a:latin typeface="Garamond" panose="02020404030301010803" pitchFamily="18" charset="0"/>
                <a:ea typeface="Batang" panose="02030600000101010101" pitchFamily="18" charset="-127"/>
              </a:rPr>
              <a:t>conformity</a:t>
            </a:r>
            <a:r>
              <a:rPr lang="sv-SE" sz="1600" dirty="0" smtClean="0">
                <a:solidFill>
                  <a:srgbClr val="2D1341"/>
                </a:solidFill>
                <a:latin typeface="Garamond" panose="02020404030301010803" pitchFamily="18" charset="0"/>
                <a:ea typeface="Batang" panose="02030600000101010101" pitchFamily="18" charset="-127"/>
              </a:rPr>
              <a:t>, </a:t>
            </a:r>
            <a:r>
              <a:rPr lang="sv-SE" sz="1600" dirty="0" err="1" smtClean="0">
                <a:solidFill>
                  <a:srgbClr val="2D1341"/>
                </a:solidFill>
                <a:latin typeface="Garamond" panose="02020404030301010803" pitchFamily="18" charset="0"/>
                <a:ea typeface="Batang" panose="02030600000101010101" pitchFamily="18" charset="-127"/>
              </a:rPr>
              <a:t>exterior</a:t>
            </a:r>
            <a:r>
              <a:rPr lang="sv-SE" sz="1600" dirty="0" smtClean="0">
                <a:solidFill>
                  <a:srgbClr val="2D1341"/>
                </a:solidFill>
                <a:latin typeface="Garamond" panose="02020404030301010803" pitchFamily="18" charset="0"/>
                <a:ea typeface="Batang" panose="02030600000101010101" pitchFamily="18" charset="-127"/>
              </a:rPr>
              <a:t> dimensions, </a:t>
            </a:r>
            <a:r>
              <a:rPr lang="sv-SE" sz="1600" dirty="0" err="1" smtClean="0">
                <a:solidFill>
                  <a:srgbClr val="2D1341"/>
                </a:solidFill>
                <a:latin typeface="Garamond" panose="02020404030301010803" pitchFamily="18" charset="0"/>
                <a:ea typeface="Batang" panose="02030600000101010101" pitchFamily="18" charset="-127"/>
              </a:rPr>
              <a:t>recyclability</a:t>
            </a:r>
            <a:r>
              <a:rPr lang="sv-SE" sz="1600" dirty="0" smtClean="0">
                <a:solidFill>
                  <a:srgbClr val="2D1341"/>
                </a:solidFill>
                <a:latin typeface="Garamond" panose="02020404030301010803" pitchFamily="18" charset="0"/>
                <a:ea typeface="Batang" panose="02030600000101010101" pitchFamily="18" charset="-127"/>
              </a:rPr>
              <a:t>…</a:t>
            </a:r>
          </a:p>
          <a:p>
            <a:pPr marL="285750" indent="-285750" algn="just">
              <a:lnSpc>
                <a:spcPts val="2500"/>
              </a:lnSpc>
              <a:spcAft>
                <a:spcPts val="600"/>
              </a:spcAft>
              <a:buFontTx/>
              <a:buChar char="-"/>
            </a:pPr>
            <a:r>
              <a:rPr lang="sv-SE" sz="1600" dirty="0" err="1" smtClean="0">
                <a:solidFill>
                  <a:srgbClr val="2D1341"/>
                </a:solidFill>
                <a:latin typeface="Garamond" panose="02020404030301010803" pitchFamily="18" charset="0"/>
                <a:ea typeface="Batang" panose="02030600000101010101" pitchFamily="18" charset="-127"/>
              </a:rPr>
              <a:t>Required</a:t>
            </a:r>
            <a:r>
              <a:rPr lang="sv-SE" sz="1600" dirty="0" smtClean="0">
                <a:solidFill>
                  <a:srgbClr val="2D1341"/>
                </a:solidFill>
                <a:latin typeface="Garamond" panose="02020404030301010803" pitchFamily="18" charset="0"/>
                <a:ea typeface="Batang" panose="02030600000101010101" pitchFamily="18" charset="-127"/>
              </a:rPr>
              <a:t> to </a:t>
            </a:r>
            <a:r>
              <a:rPr lang="sv-SE" sz="1600" dirty="0" err="1" smtClean="0">
                <a:solidFill>
                  <a:srgbClr val="2D1341"/>
                </a:solidFill>
                <a:latin typeface="Garamond" panose="02020404030301010803" pitchFamily="18" charset="0"/>
                <a:ea typeface="Batang" panose="02030600000101010101" pitchFamily="18" charset="-127"/>
              </a:rPr>
              <a:t>withstand</a:t>
            </a:r>
            <a:r>
              <a:rPr lang="sv-SE" sz="1600" dirty="0" smtClean="0">
                <a:solidFill>
                  <a:srgbClr val="2D1341"/>
                </a:solidFill>
                <a:latin typeface="Garamond" panose="02020404030301010803" pitchFamily="18" charset="0"/>
                <a:ea typeface="Batang" panose="02030600000101010101" pitchFamily="18" charset="-127"/>
              </a:rPr>
              <a:t> </a:t>
            </a:r>
            <a:r>
              <a:rPr lang="sv-SE" sz="1600" dirty="0" err="1" smtClean="0">
                <a:solidFill>
                  <a:srgbClr val="2D1341"/>
                </a:solidFill>
                <a:latin typeface="Garamond" panose="02020404030301010803" pitchFamily="18" charset="0"/>
                <a:ea typeface="Batang" panose="02030600000101010101" pitchFamily="18" charset="-127"/>
              </a:rPr>
              <a:t>unforgiving</a:t>
            </a:r>
            <a:r>
              <a:rPr lang="sv-SE" sz="1600" dirty="0" smtClean="0">
                <a:solidFill>
                  <a:srgbClr val="2D1341"/>
                </a:solidFill>
                <a:latin typeface="Garamond" panose="02020404030301010803" pitchFamily="18" charset="0"/>
                <a:ea typeface="Batang" panose="02030600000101010101" pitchFamily="18" charset="-127"/>
              </a:rPr>
              <a:t> </a:t>
            </a:r>
            <a:r>
              <a:rPr lang="sv-SE" sz="1600" dirty="0" err="1" smtClean="0">
                <a:solidFill>
                  <a:srgbClr val="2D1341"/>
                </a:solidFill>
                <a:latin typeface="Garamond" panose="02020404030301010803" pitchFamily="18" charset="0"/>
                <a:ea typeface="Batang" panose="02030600000101010101" pitchFamily="18" charset="-127"/>
              </a:rPr>
              <a:t>natural</a:t>
            </a:r>
            <a:r>
              <a:rPr lang="sv-SE" sz="1600" dirty="0" smtClean="0">
                <a:solidFill>
                  <a:srgbClr val="2D1341"/>
                </a:solidFill>
                <a:latin typeface="Garamond" panose="02020404030301010803" pitchFamily="18" charset="0"/>
                <a:ea typeface="Batang" panose="02030600000101010101" pitchFamily="18" charset="-127"/>
              </a:rPr>
              <a:t> elements and </a:t>
            </a:r>
            <a:r>
              <a:rPr lang="sv-SE" sz="1600" dirty="0" err="1" smtClean="0">
                <a:solidFill>
                  <a:srgbClr val="2D1341"/>
                </a:solidFill>
                <a:latin typeface="Garamond" panose="02020404030301010803" pitchFamily="18" charset="0"/>
                <a:ea typeface="Batang" panose="02030600000101010101" pitchFamily="18" charset="-127"/>
              </a:rPr>
              <a:t>additional</a:t>
            </a:r>
            <a:r>
              <a:rPr lang="sv-SE" sz="1600" dirty="0" smtClean="0">
                <a:solidFill>
                  <a:srgbClr val="2D1341"/>
                </a:solidFill>
                <a:latin typeface="Garamond" panose="02020404030301010803" pitchFamily="18" charset="0"/>
                <a:ea typeface="Batang" panose="02030600000101010101" pitchFamily="18" charset="-127"/>
              </a:rPr>
              <a:t> human-</a:t>
            </a:r>
            <a:r>
              <a:rPr lang="sv-SE" sz="1600" dirty="0" err="1" smtClean="0">
                <a:solidFill>
                  <a:srgbClr val="2D1341"/>
                </a:solidFill>
                <a:latin typeface="Garamond" panose="02020404030301010803" pitchFamily="18" charset="0"/>
                <a:ea typeface="Batang" panose="02030600000101010101" pitchFamily="18" charset="-127"/>
              </a:rPr>
              <a:t>made</a:t>
            </a:r>
            <a:r>
              <a:rPr lang="sv-SE" sz="1600" dirty="0" smtClean="0">
                <a:solidFill>
                  <a:srgbClr val="2D1341"/>
                </a:solidFill>
                <a:latin typeface="Garamond" panose="02020404030301010803" pitchFamily="18" charset="0"/>
                <a:ea typeface="Batang" panose="02030600000101010101" pitchFamily="18" charset="-127"/>
              </a:rPr>
              <a:t> </a:t>
            </a:r>
            <a:r>
              <a:rPr lang="sv-SE" sz="1600" dirty="0" err="1" smtClean="0">
                <a:solidFill>
                  <a:srgbClr val="2D1341"/>
                </a:solidFill>
                <a:latin typeface="Garamond" panose="02020404030301010803" pitchFamily="18" charset="0"/>
                <a:ea typeface="Batang" panose="02030600000101010101" pitchFamily="18" charset="-127"/>
              </a:rPr>
              <a:t>influences</a:t>
            </a:r>
            <a:endParaRPr lang="sv-SE" sz="1600" dirty="0" smtClean="0">
              <a:solidFill>
                <a:srgbClr val="2D1341"/>
              </a:solidFill>
              <a:latin typeface="Garamond" panose="02020404030301010803" pitchFamily="18" charset="0"/>
              <a:ea typeface="Batang" panose="02030600000101010101" pitchFamily="18" charset="-127"/>
            </a:endParaRPr>
          </a:p>
          <a:p>
            <a:pPr marL="285750" indent="-285750" algn="just">
              <a:lnSpc>
                <a:spcPts val="2500"/>
              </a:lnSpc>
              <a:spcAft>
                <a:spcPts val="600"/>
              </a:spcAft>
              <a:buFontTx/>
              <a:buChar char="-"/>
            </a:pPr>
            <a:r>
              <a:rPr lang="sv-SE" sz="1600" dirty="0" err="1" smtClean="0">
                <a:solidFill>
                  <a:srgbClr val="2D1341"/>
                </a:solidFill>
                <a:latin typeface="Garamond" panose="02020404030301010803" pitchFamily="18" charset="0"/>
                <a:ea typeface="Batang" panose="02030600000101010101" pitchFamily="18" charset="-127"/>
              </a:rPr>
              <a:t>Required</a:t>
            </a:r>
            <a:r>
              <a:rPr lang="sv-SE" sz="1600" dirty="0" smtClean="0">
                <a:solidFill>
                  <a:srgbClr val="2D1341"/>
                </a:solidFill>
                <a:latin typeface="Garamond" panose="02020404030301010803" pitchFamily="18" charset="0"/>
                <a:ea typeface="Batang" panose="02030600000101010101" pitchFamily="18" charset="-127"/>
              </a:rPr>
              <a:t> to </a:t>
            </a:r>
            <a:r>
              <a:rPr lang="sv-SE" sz="1600" dirty="0" err="1" smtClean="0">
                <a:solidFill>
                  <a:srgbClr val="2D1341"/>
                </a:solidFill>
                <a:latin typeface="Garamond" panose="02020404030301010803" pitchFamily="18" charset="0"/>
                <a:ea typeface="Batang" panose="02030600000101010101" pitchFamily="18" charset="-127"/>
              </a:rPr>
              <a:t>perform</a:t>
            </a:r>
            <a:r>
              <a:rPr lang="sv-SE" sz="1600" dirty="0" smtClean="0">
                <a:solidFill>
                  <a:srgbClr val="2D1341"/>
                </a:solidFill>
                <a:latin typeface="Garamond" panose="02020404030301010803" pitchFamily="18" charset="0"/>
                <a:ea typeface="Batang" panose="02030600000101010101" pitchFamily="18" charset="-127"/>
              </a:rPr>
              <a:t> </a:t>
            </a:r>
            <a:r>
              <a:rPr lang="sv-SE" sz="1600" dirty="0" err="1" smtClean="0">
                <a:solidFill>
                  <a:srgbClr val="2D1341"/>
                </a:solidFill>
                <a:latin typeface="Garamond" panose="02020404030301010803" pitchFamily="18" charset="0"/>
                <a:ea typeface="Batang" panose="02030600000101010101" pitchFamily="18" charset="-127"/>
              </a:rPr>
              <a:t>flawlessly</a:t>
            </a:r>
            <a:r>
              <a:rPr lang="sv-SE" sz="1600" dirty="0" smtClean="0">
                <a:solidFill>
                  <a:srgbClr val="2D1341"/>
                </a:solidFill>
                <a:latin typeface="Garamond" panose="02020404030301010803" pitchFamily="18" charset="0"/>
                <a:ea typeface="Batang" panose="02030600000101010101" pitchFamily="18" charset="-127"/>
              </a:rPr>
              <a:t> for </a:t>
            </a:r>
            <a:r>
              <a:rPr lang="sv-SE" sz="1600" dirty="0" err="1" smtClean="0">
                <a:solidFill>
                  <a:srgbClr val="2D1341"/>
                </a:solidFill>
                <a:latin typeface="Garamond" panose="02020404030301010803" pitchFamily="18" charset="0"/>
                <a:ea typeface="Batang" panose="02030600000101010101" pitchFamily="18" charset="-127"/>
              </a:rPr>
              <a:t>several</a:t>
            </a:r>
            <a:r>
              <a:rPr lang="sv-SE" sz="1600" dirty="0" smtClean="0">
                <a:solidFill>
                  <a:srgbClr val="2D1341"/>
                </a:solidFill>
                <a:latin typeface="Garamond" panose="02020404030301010803" pitchFamily="18" charset="0"/>
                <a:ea typeface="Batang" panose="02030600000101010101" pitchFamily="18" charset="-127"/>
              </a:rPr>
              <a:t> </a:t>
            </a:r>
            <a:r>
              <a:rPr lang="sv-SE" sz="1600" dirty="0" err="1" smtClean="0">
                <a:solidFill>
                  <a:srgbClr val="2D1341"/>
                </a:solidFill>
                <a:latin typeface="Garamond" panose="02020404030301010803" pitchFamily="18" charset="0"/>
                <a:ea typeface="Batang" panose="02030600000101010101" pitchFamily="18" charset="-127"/>
              </a:rPr>
              <a:t>years</a:t>
            </a:r>
            <a:r>
              <a:rPr lang="sv-SE" sz="1600" dirty="0" smtClean="0">
                <a:solidFill>
                  <a:srgbClr val="2D1341"/>
                </a:solidFill>
                <a:latin typeface="Garamond" panose="02020404030301010803" pitchFamily="18" charset="0"/>
                <a:ea typeface="Batang" panose="02030600000101010101" pitchFamily="18" charset="-127"/>
              </a:rPr>
              <a:t> </a:t>
            </a:r>
            <a:r>
              <a:rPr lang="sv-SE" sz="1600" dirty="0" err="1" smtClean="0">
                <a:solidFill>
                  <a:srgbClr val="2D1341"/>
                </a:solidFill>
                <a:latin typeface="Garamond" panose="02020404030301010803" pitchFamily="18" charset="0"/>
                <a:ea typeface="Batang" panose="02030600000101010101" pitchFamily="18" charset="-127"/>
              </a:rPr>
              <a:t>of</a:t>
            </a:r>
            <a:r>
              <a:rPr lang="sv-SE" sz="1600" dirty="0" smtClean="0">
                <a:solidFill>
                  <a:srgbClr val="2D1341"/>
                </a:solidFill>
                <a:latin typeface="Garamond" panose="02020404030301010803" pitchFamily="18" charset="0"/>
                <a:ea typeface="Batang" panose="02030600000101010101" pitchFamily="18" charset="-127"/>
              </a:rPr>
              <a:t> </a:t>
            </a:r>
            <a:r>
              <a:rPr lang="sv-SE" sz="1600" dirty="0" err="1" smtClean="0">
                <a:solidFill>
                  <a:srgbClr val="2D1341"/>
                </a:solidFill>
                <a:latin typeface="Garamond" panose="02020404030301010803" pitchFamily="18" charset="0"/>
                <a:ea typeface="Batang" panose="02030600000101010101" pitchFamily="18" charset="-127"/>
              </a:rPr>
              <a:t>use</a:t>
            </a:r>
            <a:endParaRPr lang="sv-SE" sz="1600" dirty="0" smtClean="0">
              <a:solidFill>
                <a:srgbClr val="2D1341"/>
              </a:solidFill>
              <a:latin typeface="Garamond" panose="02020404030301010803" pitchFamily="18" charset="0"/>
              <a:ea typeface="Batang" panose="02030600000101010101" pitchFamily="18" charset="-127"/>
            </a:endParaRPr>
          </a:p>
          <a:p>
            <a:pPr marL="285750" indent="-285750" algn="just">
              <a:lnSpc>
                <a:spcPts val="2500"/>
              </a:lnSpc>
              <a:spcAft>
                <a:spcPts val="600"/>
              </a:spcAft>
              <a:buFontTx/>
              <a:buChar char="-"/>
            </a:pPr>
            <a:r>
              <a:rPr lang="sv-SE" sz="1600" dirty="0" smtClean="0">
                <a:solidFill>
                  <a:srgbClr val="2D1341"/>
                </a:solidFill>
                <a:latin typeface="Garamond" panose="02020404030301010803" pitchFamily="18" charset="0"/>
                <a:ea typeface="Batang" panose="02030600000101010101" pitchFamily="18" charset="-127"/>
              </a:rPr>
              <a:t>Major </a:t>
            </a:r>
            <a:r>
              <a:rPr lang="sv-SE" sz="1600" dirty="0" err="1" smtClean="0">
                <a:solidFill>
                  <a:srgbClr val="2D1341"/>
                </a:solidFill>
                <a:latin typeface="Garamond" panose="02020404030301010803" pitchFamily="18" charset="0"/>
                <a:ea typeface="Batang" panose="02030600000101010101" pitchFamily="18" charset="-127"/>
              </a:rPr>
              <a:t>factor</a:t>
            </a:r>
            <a:r>
              <a:rPr lang="sv-SE" sz="1600" dirty="0" smtClean="0">
                <a:solidFill>
                  <a:srgbClr val="2D1341"/>
                </a:solidFill>
                <a:latin typeface="Garamond" panose="02020404030301010803" pitchFamily="18" charset="0"/>
                <a:ea typeface="Batang" panose="02030600000101010101" pitchFamily="18" charset="-127"/>
              </a:rPr>
              <a:t> in </a:t>
            </a:r>
            <a:r>
              <a:rPr lang="sv-SE" sz="1600" dirty="0" err="1" smtClean="0">
                <a:solidFill>
                  <a:srgbClr val="2D1341"/>
                </a:solidFill>
                <a:latin typeface="Garamond" panose="02020404030301010803" pitchFamily="18" charset="0"/>
                <a:ea typeface="Batang" panose="02030600000101010101" pitchFamily="18" charset="-127"/>
              </a:rPr>
              <a:t>good</a:t>
            </a:r>
            <a:r>
              <a:rPr lang="sv-SE" sz="1600" dirty="0" smtClean="0">
                <a:solidFill>
                  <a:srgbClr val="2D1341"/>
                </a:solidFill>
                <a:latin typeface="Garamond" panose="02020404030301010803" pitchFamily="18" charset="0"/>
                <a:ea typeface="Batang" panose="02030600000101010101" pitchFamily="18" charset="-127"/>
              </a:rPr>
              <a:t> </a:t>
            </a:r>
            <a:r>
              <a:rPr lang="sv-SE" sz="1600" dirty="0" err="1" smtClean="0">
                <a:solidFill>
                  <a:srgbClr val="2D1341"/>
                </a:solidFill>
                <a:latin typeface="Garamond" panose="02020404030301010803" pitchFamily="18" charset="0"/>
                <a:ea typeface="Batang" panose="02030600000101010101" pitchFamily="18" charset="-127"/>
              </a:rPr>
              <a:t>crash</a:t>
            </a:r>
            <a:r>
              <a:rPr lang="sv-SE" sz="1600" dirty="0" smtClean="0">
                <a:solidFill>
                  <a:srgbClr val="2D1341"/>
                </a:solidFill>
                <a:latin typeface="Garamond" panose="02020404030301010803" pitchFamily="18" charset="0"/>
                <a:ea typeface="Batang" panose="02030600000101010101" pitchFamily="18" charset="-127"/>
              </a:rPr>
              <a:t> </a:t>
            </a:r>
            <a:r>
              <a:rPr lang="sv-SE" sz="1600" dirty="0" err="1" smtClean="0">
                <a:solidFill>
                  <a:srgbClr val="2D1341"/>
                </a:solidFill>
                <a:latin typeface="Garamond" panose="02020404030301010803" pitchFamily="18" charset="0"/>
                <a:ea typeface="Batang" panose="02030600000101010101" pitchFamily="18" charset="-127"/>
              </a:rPr>
              <a:t>safety</a:t>
            </a:r>
            <a:r>
              <a:rPr lang="sv-SE" sz="1600" dirty="0" smtClean="0">
                <a:solidFill>
                  <a:srgbClr val="2D1341"/>
                </a:solidFill>
                <a:latin typeface="Garamond" panose="02020404030301010803" pitchFamily="18" charset="0"/>
                <a:ea typeface="Batang" panose="02030600000101010101" pitchFamily="18" charset="-127"/>
              </a:rPr>
              <a:t>, </a:t>
            </a:r>
            <a:r>
              <a:rPr lang="sv-SE" sz="1600" dirty="0" err="1" smtClean="0">
                <a:solidFill>
                  <a:srgbClr val="2D1341"/>
                </a:solidFill>
                <a:latin typeface="Garamond" panose="02020404030301010803" pitchFamily="18" charset="0"/>
                <a:ea typeface="Batang" panose="02030600000101010101" pitchFamily="18" charset="-127"/>
              </a:rPr>
              <a:t>especially</a:t>
            </a:r>
            <a:r>
              <a:rPr lang="sv-SE" sz="1600" dirty="0" smtClean="0">
                <a:solidFill>
                  <a:srgbClr val="2D1341"/>
                </a:solidFill>
                <a:latin typeface="Garamond" panose="02020404030301010803" pitchFamily="18" charset="0"/>
                <a:ea typeface="Batang" panose="02030600000101010101" pitchFamily="18" charset="-127"/>
              </a:rPr>
              <a:t> </a:t>
            </a:r>
            <a:r>
              <a:rPr lang="sv-SE" sz="1600" dirty="0" err="1" smtClean="0">
                <a:solidFill>
                  <a:srgbClr val="2D1341"/>
                </a:solidFill>
                <a:latin typeface="Garamond" panose="02020404030301010803" pitchFamily="18" charset="0"/>
                <a:ea typeface="Batang" panose="02030600000101010101" pitchFamily="18" charset="-127"/>
              </a:rPr>
              <a:t>with</a:t>
            </a:r>
            <a:r>
              <a:rPr lang="sv-SE" sz="1600" dirty="0" smtClean="0">
                <a:solidFill>
                  <a:srgbClr val="2D1341"/>
                </a:solidFill>
                <a:latin typeface="Garamond" panose="02020404030301010803" pitchFamily="18" charset="0"/>
                <a:ea typeface="Batang" panose="02030600000101010101" pitchFamily="18" charset="-127"/>
              </a:rPr>
              <a:t> </a:t>
            </a:r>
            <a:r>
              <a:rPr lang="sv-SE" sz="1600" dirty="0" err="1" smtClean="0">
                <a:solidFill>
                  <a:srgbClr val="2D1341"/>
                </a:solidFill>
                <a:latin typeface="Garamond" panose="02020404030301010803" pitchFamily="18" charset="0"/>
                <a:ea typeface="Batang" panose="02030600000101010101" pitchFamily="18" charset="-127"/>
              </a:rPr>
              <a:t>pedestrians</a:t>
            </a:r>
            <a:endParaRPr lang="sv-SE" sz="1600" dirty="0">
              <a:solidFill>
                <a:srgbClr val="2D1341"/>
              </a:solidFill>
              <a:latin typeface="Garamond" panose="02020404030301010803" pitchFamily="18" charset="0"/>
              <a:ea typeface="Batang" panose="02030600000101010101" pitchFamily="18" charset="-127"/>
            </a:endParaRPr>
          </a:p>
          <a:p>
            <a:pPr marL="285750" indent="-285750" algn="just">
              <a:lnSpc>
                <a:spcPts val="2500"/>
              </a:lnSpc>
              <a:spcAft>
                <a:spcPts val="600"/>
              </a:spcAft>
              <a:buFontTx/>
              <a:buChar char="-"/>
            </a:pPr>
            <a:r>
              <a:rPr lang="sv-SE" sz="1600" dirty="0" err="1" smtClean="0">
                <a:solidFill>
                  <a:srgbClr val="2D1341"/>
                </a:solidFill>
                <a:latin typeface="Garamond" panose="02020404030301010803" pitchFamily="18" charset="0"/>
                <a:ea typeface="Batang" panose="02030600000101010101" pitchFamily="18" charset="-127"/>
              </a:rPr>
              <a:t>Easy</a:t>
            </a:r>
            <a:r>
              <a:rPr lang="sv-SE" sz="1600" dirty="0" smtClean="0">
                <a:solidFill>
                  <a:srgbClr val="2D1341"/>
                </a:solidFill>
                <a:latin typeface="Garamond" panose="02020404030301010803" pitchFamily="18" charset="0"/>
                <a:ea typeface="Batang" panose="02030600000101010101" pitchFamily="18" charset="-127"/>
              </a:rPr>
              <a:t> to </a:t>
            </a:r>
            <a:r>
              <a:rPr lang="sv-SE" sz="1600" dirty="0" err="1" smtClean="0">
                <a:solidFill>
                  <a:srgbClr val="2D1341"/>
                </a:solidFill>
                <a:latin typeface="Garamond" panose="02020404030301010803" pitchFamily="18" charset="0"/>
                <a:ea typeface="Batang" panose="02030600000101010101" pitchFamily="18" charset="-127"/>
              </a:rPr>
              <a:t>induce</a:t>
            </a:r>
            <a:r>
              <a:rPr lang="sv-SE" sz="1600" dirty="0" smtClean="0">
                <a:solidFill>
                  <a:srgbClr val="2D1341"/>
                </a:solidFill>
                <a:latin typeface="Garamond" panose="02020404030301010803" pitchFamily="18" charset="0"/>
                <a:ea typeface="Batang" panose="02030600000101010101" pitchFamily="18" charset="-127"/>
              </a:rPr>
              <a:t> </a:t>
            </a:r>
            <a:r>
              <a:rPr lang="sv-SE" sz="1600" dirty="0" err="1" smtClean="0">
                <a:solidFill>
                  <a:srgbClr val="2D1341"/>
                </a:solidFill>
                <a:latin typeface="Garamond" panose="02020404030301010803" pitchFamily="18" charset="0"/>
                <a:ea typeface="Batang" panose="02030600000101010101" pitchFamily="18" charset="-127"/>
              </a:rPr>
              <a:t>customer</a:t>
            </a:r>
            <a:r>
              <a:rPr lang="sv-SE" sz="1600" dirty="0" smtClean="0">
                <a:solidFill>
                  <a:srgbClr val="2D1341"/>
                </a:solidFill>
                <a:latin typeface="Garamond" panose="02020404030301010803" pitchFamily="18" charset="0"/>
                <a:ea typeface="Batang" panose="02030600000101010101" pitchFamily="18" charset="-127"/>
              </a:rPr>
              <a:t> </a:t>
            </a:r>
            <a:r>
              <a:rPr lang="sv-SE" sz="1600" dirty="0" err="1" smtClean="0">
                <a:solidFill>
                  <a:srgbClr val="2D1341"/>
                </a:solidFill>
                <a:latin typeface="Garamond" panose="02020404030301010803" pitchFamily="18" charset="0"/>
                <a:ea typeface="Batang" panose="02030600000101010101" pitchFamily="18" charset="-127"/>
              </a:rPr>
              <a:t>annoyance</a:t>
            </a:r>
            <a:r>
              <a:rPr lang="sv-SE" sz="1600" dirty="0" smtClean="0">
                <a:solidFill>
                  <a:srgbClr val="2D1341"/>
                </a:solidFill>
                <a:latin typeface="Garamond" panose="02020404030301010803" pitchFamily="18" charset="0"/>
                <a:ea typeface="Batang" panose="02030600000101010101" pitchFamily="18" charset="-127"/>
              </a:rPr>
              <a:t>, </a:t>
            </a:r>
            <a:r>
              <a:rPr lang="sv-SE" sz="1600" dirty="0" err="1" smtClean="0">
                <a:solidFill>
                  <a:srgbClr val="2D1341"/>
                </a:solidFill>
                <a:latin typeface="Garamond" panose="02020404030301010803" pitchFamily="18" charset="0"/>
                <a:ea typeface="Batang" panose="02030600000101010101" pitchFamily="18" charset="-127"/>
              </a:rPr>
              <a:t>even</a:t>
            </a:r>
            <a:r>
              <a:rPr lang="sv-SE" sz="1600" dirty="0" smtClean="0">
                <a:solidFill>
                  <a:srgbClr val="2D1341"/>
                </a:solidFill>
                <a:latin typeface="Garamond" panose="02020404030301010803" pitchFamily="18" charset="0"/>
                <a:ea typeface="Batang" panose="02030600000101010101" pitchFamily="18" charset="-127"/>
              </a:rPr>
              <a:t> </a:t>
            </a:r>
            <a:r>
              <a:rPr lang="sv-SE" sz="1600" dirty="0" err="1" smtClean="0">
                <a:solidFill>
                  <a:srgbClr val="2D1341"/>
                </a:solidFill>
                <a:latin typeface="Garamond" panose="02020404030301010803" pitchFamily="18" charset="0"/>
                <a:ea typeface="Batang" panose="02030600000101010101" pitchFamily="18" charset="-127"/>
              </a:rPr>
              <a:t>with</a:t>
            </a:r>
            <a:r>
              <a:rPr lang="sv-SE" sz="1600" dirty="0" smtClean="0">
                <a:solidFill>
                  <a:srgbClr val="2D1341"/>
                </a:solidFill>
                <a:latin typeface="Garamond" panose="02020404030301010803" pitchFamily="18" charset="0"/>
                <a:ea typeface="Batang" panose="02030600000101010101" pitchFamily="18" charset="-127"/>
              </a:rPr>
              <a:t> </a:t>
            </a:r>
            <a:r>
              <a:rPr lang="sv-SE" sz="1600" dirty="0" err="1" smtClean="0">
                <a:solidFill>
                  <a:srgbClr val="2D1341"/>
                </a:solidFill>
                <a:latin typeface="Garamond" panose="02020404030301010803" pitchFamily="18" charset="0"/>
                <a:ea typeface="Batang" panose="02030600000101010101" pitchFamily="18" charset="-127"/>
              </a:rPr>
              <a:t>slightest</a:t>
            </a:r>
            <a:r>
              <a:rPr lang="sv-SE" sz="1600" dirty="0" smtClean="0">
                <a:solidFill>
                  <a:srgbClr val="2D1341"/>
                </a:solidFill>
                <a:latin typeface="Garamond" panose="02020404030301010803" pitchFamily="18" charset="0"/>
                <a:ea typeface="Batang" panose="02030600000101010101" pitchFamily="18" charset="-127"/>
              </a:rPr>
              <a:t> loss or degradation </a:t>
            </a:r>
            <a:r>
              <a:rPr lang="sv-SE" sz="1600" dirty="0" err="1" smtClean="0">
                <a:solidFill>
                  <a:srgbClr val="2D1341"/>
                </a:solidFill>
                <a:latin typeface="Garamond" panose="02020404030301010803" pitchFamily="18" charset="0"/>
                <a:ea typeface="Batang" panose="02030600000101010101" pitchFamily="18" charset="-127"/>
              </a:rPr>
              <a:t>of</a:t>
            </a:r>
            <a:r>
              <a:rPr lang="sv-SE" sz="1600" dirty="0" smtClean="0">
                <a:solidFill>
                  <a:srgbClr val="2D1341"/>
                </a:solidFill>
                <a:latin typeface="Garamond" panose="02020404030301010803" pitchFamily="18" charset="0"/>
                <a:ea typeface="Batang" panose="02030600000101010101" pitchFamily="18" charset="-127"/>
              </a:rPr>
              <a:t> </a:t>
            </a:r>
            <a:r>
              <a:rPr lang="sv-SE" sz="1600" dirty="0" err="1" smtClean="0">
                <a:solidFill>
                  <a:srgbClr val="2D1341"/>
                </a:solidFill>
                <a:latin typeface="Garamond" panose="02020404030301010803" pitchFamily="18" charset="0"/>
                <a:ea typeface="Batang" panose="02030600000101010101" pitchFamily="18" charset="-127"/>
              </a:rPr>
              <a:t>function</a:t>
            </a:r>
            <a:r>
              <a:rPr lang="sv-SE" sz="1600" dirty="0" smtClean="0">
                <a:solidFill>
                  <a:srgbClr val="2D1341"/>
                </a:solidFill>
                <a:latin typeface="Garamond" panose="02020404030301010803" pitchFamily="18" charset="0"/>
                <a:ea typeface="Batang" panose="02030600000101010101" pitchFamily="18" charset="-127"/>
              </a:rPr>
              <a:t> or </a:t>
            </a:r>
            <a:r>
              <a:rPr lang="sv-SE" sz="1600" dirty="0" err="1" smtClean="0">
                <a:solidFill>
                  <a:srgbClr val="2D1341"/>
                </a:solidFill>
                <a:latin typeface="Garamond" panose="02020404030301010803" pitchFamily="18" charset="0"/>
                <a:ea typeface="Batang" panose="02030600000101010101" pitchFamily="18" charset="-127"/>
              </a:rPr>
              <a:t>appearance</a:t>
            </a:r>
            <a:endParaRPr lang="sv-SE" sz="1600" dirty="0">
              <a:solidFill>
                <a:srgbClr val="2D1341"/>
              </a:solidFill>
              <a:latin typeface="Garamond" panose="02020404030301010803" pitchFamily="18" charset="0"/>
              <a:ea typeface="Batang" panose="02030600000101010101" pitchFamily="18" charset="-127"/>
            </a:endParaRPr>
          </a:p>
          <a:p>
            <a:pPr algn="just">
              <a:lnSpc>
                <a:spcPts val="2500"/>
              </a:lnSpc>
              <a:spcAft>
                <a:spcPts val="600"/>
              </a:spcAft>
            </a:pPr>
            <a:endParaRPr lang="sv-SE" sz="1600" dirty="0" smtClean="0">
              <a:solidFill>
                <a:srgbClr val="2D1341"/>
              </a:solidFill>
              <a:latin typeface="Garamond" panose="02020404030301010803" pitchFamily="18" charset="0"/>
              <a:ea typeface="Batang" panose="02030600000101010101" pitchFamily="18" charset="-127"/>
            </a:endParaRPr>
          </a:p>
        </p:txBody>
      </p:sp>
      <p:sp>
        <p:nvSpPr>
          <p:cNvPr id="4" name="TextBox 3"/>
          <p:cNvSpPr txBox="1"/>
          <p:nvPr/>
        </p:nvSpPr>
        <p:spPr>
          <a:xfrm>
            <a:off x="1137949" y="4337549"/>
            <a:ext cx="10308612" cy="1054135"/>
          </a:xfrm>
          <a:prstGeom prst="rect">
            <a:avLst/>
          </a:prstGeom>
          <a:noFill/>
        </p:spPr>
        <p:txBody>
          <a:bodyPr wrap="square" rtlCol="0">
            <a:spAutoFit/>
          </a:bodyPr>
          <a:lstStyle/>
          <a:p>
            <a:pPr algn="just">
              <a:lnSpc>
                <a:spcPts val="2500"/>
              </a:lnSpc>
              <a:spcAft>
                <a:spcPts val="600"/>
              </a:spcAft>
            </a:pPr>
            <a:r>
              <a:rPr lang="sv-SE" sz="1600" dirty="0">
                <a:solidFill>
                  <a:srgbClr val="2D1341"/>
                </a:solidFill>
                <a:latin typeface="Garamond" panose="02020404030301010803" pitchFamily="18" charset="0"/>
                <a:ea typeface="Batang" panose="02030600000101010101" pitchFamily="18" charset="-127"/>
              </a:rPr>
              <a:t>To </a:t>
            </a:r>
            <a:r>
              <a:rPr lang="sv-SE" sz="1600" dirty="0" err="1">
                <a:solidFill>
                  <a:srgbClr val="2D1341"/>
                </a:solidFill>
                <a:latin typeface="Garamond" panose="02020404030301010803" pitchFamily="18" charset="0"/>
                <a:ea typeface="Batang" panose="02030600000101010101" pitchFamily="18" charset="-127"/>
              </a:rPr>
              <a:t>fullfill</a:t>
            </a:r>
            <a:r>
              <a:rPr lang="sv-SE" sz="1600" dirty="0">
                <a:solidFill>
                  <a:srgbClr val="2D1341"/>
                </a:solidFill>
                <a:latin typeface="Garamond" panose="02020404030301010803" pitchFamily="18" charset="0"/>
                <a:ea typeface="Batang" panose="02030600000101010101" pitchFamily="18" charset="-127"/>
              </a:rPr>
              <a:t> all </a:t>
            </a:r>
            <a:r>
              <a:rPr lang="sv-SE" sz="1600" dirty="0" err="1">
                <a:solidFill>
                  <a:srgbClr val="2D1341"/>
                </a:solidFill>
                <a:latin typeface="Garamond" panose="02020404030301010803" pitchFamily="18" charset="0"/>
                <a:ea typeface="Batang" panose="02030600000101010101" pitchFamily="18" charset="-127"/>
              </a:rPr>
              <a:t>of</a:t>
            </a:r>
            <a:r>
              <a:rPr lang="sv-SE" sz="1600" dirty="0">
                <a:solidFill>
                  <a:srgbClr val="2D1341"/>
                </a:solidFill>
                <a:latin typeface="Garamond" panose="02020404030301010803" pitchFamily="18" charset="0"/>
                <a:ea typeface="Batang" panose="02030600000101010101" pitchFamily="18" charset="-127"/>
              </a:rPr>
              <a:t> </a:t>
            </a:r>
            <a:r>
              <a:rPr lang="sv-SE" sz="1600" dirty="0" err="1">
                <a:solidFill>
                  <a:srgbClr val="2D1341"/>
                </a:solidFill>
                <a:latin typeface="Garamond" panose="02020404030301010803" pitchFamily="18" charset="0"/>
                <a:ea typeface="Batang" panose="02030600000101010101" pitchFamily="18" charset="-127"/>
              </a:rPr>
              <a:t>these</a:t>
            </a:r>
            <a:r>
              <a:rPr lang="sv-SE" sz="1600" dirty="0">
                <a:solidFill>
                  <a:srgbClr val="2D1341"/>
                </a:solidFill>
                <a:latin typeface="Garamond" panose="02020404030301010803" pitchFamily="18" charset="0"/>
                <a:ea typeface="Batang" panose="02030600000101010101" pitchFamily="18" charset="-127"/>
              </a:rPr>
              <a:t> </a:t>
            </a:r>
            <a:r>
              <a:rPr lang="sv-SE" sz="1600" dirty="0" err="1">
                <a:solidFill>
                  <a:srgbClr val="2D1341"/>
                </a:solidFill>
                <a:latin typeface="Garamond" panose="02020404030301010803" pitchFamily="18" charset="0"/>
                <a:ea typeface="Batang" panose="02030600000101010101" pitchFamily="18" charset="-127"/>
              </a:rPr>
              <a:t>expectations</a:t>
            </a:r>
            <a:r>
              <a:rPr lang="sv-SE" sz="1600" dirty="0">
                <a:solidFill>
                  <a:srgbClr val="2D1341"/>
                </a:solidFill>
                <a:latin typeface="Garamond" panose="02020404030301010803" pitchFamily="18" charset="0"/>
                <a:ea typeface="Batang" panose="02030600000101010101" pitchFamily="18" charset="-127"/>
              </a:rPr>
              <a:t>, it is </a:t>
            </a:r>
            <a:r>
              <a:rPr lang="sv-SE" sz="1600" dirty="0" err="1">
                <a:solidFill>
                  <a:srgbClr val="2D1341"/>
                </a:solidFill>
                <a:latin typeface="Garamond" panose="02020404030301010803" pitchFamily="18" charset="0"/>
                <a:ea typeface="Batang" panose="02030600000101010101" pitchFamily="18" charset="-127"/>
              </a:rPr>
              <a:t>imperative</a:t>
            </a:r>
            <a:r>
              <a:rPr lang="sv-SE" sz="1600" dirty="0">
                <a:solidFill>
                  <a:srgbClr val="2D1341"/>
                </a:solidFill>
                <a:latin typeface="Garamond" panose="02020404030301010803" pitchFamily="18" charset="0"/>
                <a:ea typeface="Batang" panose="02030600000101010101" pitchFamily="18" charset="-127"/>
              </a:rPr>
              <a:t>, </a:t>
            </a:r>
            <a:r>
              <a:rPr lang="sv-SE" sz="1600" dirty="0" err="1">
                <a:solidFill>
                  <a:srgbClr val="2D1341"/>
                </a:solidFill>
                <a:latin typeface="Garamond" panose="02020404030301010803" pitchFamily="18" charset="0"/>
                <a:ea typeface="Batang" panose="02030600000101010101" pitchFamily="18" charset="-127"/>
              </a:rPr>
              <a:t>that</a:t>
            </a:r>
            <a:r>
              <a:rPr lang="sv-SE" sz="1600" dirty="0">
                <a:solidFill>
                  <a:srgbClr val="2D1341"/>
                </a:solidFill>
                <a:latin typeface="Garamond" panose="02020404030301010803" pitchFamily="18" charset="0"/>
                <a:ea typeface="Batang" panose="02030600000101010101" pitchFamily="18" charset="-127"/>
              </a:rPr>
              <a:t> </a:t>
            </a:r>
            <a:r>
              <a:rPr lang="sv-SE" sz="1600" dirty="0" err="1">
                <a:solidFill>
                  <a:srgbClr val="2D1341"/>
                </a:solidFill>
                <a:latin typeface="Garamond" panose="02020404030301010803" pitchFamily="18" charset="0"/>
                <a:ea typeface="Batang" panose="02030600000101010101" pitchFamily="18" charset="-127"/>
              </a:rPr>
              <a:t>throughout</a:t>
            </a:r>
            <a:r>
              <a:rPr lang="sv-SE" sz="1600" dirty="0">
                <a:solidFill>
                  <a:srgbClr val="2D1341"/>
                </a:solidFill>
                <a:latin typeface="Garamond" panose="02020404030301010803" pitchFamily="18" charset="0"/>
                <a:ea typeface="Batang" panose="02030600000101010101" pitchFamily="18" charset="-127"/>
              </a:rPr>
              <a:t> the </a:t>
            </a:r>
            <a:r>
              <a:rPr lang="sv-SE" sz="1600" dirty="0" err="1">
                <a:solidFill>
                  <a:srgbClr val="2D1341"/>
                </a:solidFill>
                <a:latin typeface="Garamond" panose="02020404030301010803" pitchFamily="18" charset="0"/>
                <a:ea typeface="Batang" panose="02030600000101010101" pitchFamily="18" charset="-127"/>
              </a:rPr>
              <a:t>development</a:t>
            </a:r>
            <a:r>
              <a:rPr lang="sv-SE" sz="1600" dirty="0">
                <a:solidFill>
                  <a:srgbClr val="2D1341"/>
                </a:solidFill>
                <a:latin typeface="Garamond" panose="02020404030301010803" pitchFamily="18" charset="0"/>
                <a:ea typeface="Batang" panose="02030600000101010101" pitchFamily="18" charset="-127"/>
              </a:rPr>
              <a:t> </a:t>
            </a:r>
            <a:r>
              <a:rPr lang="sv-SE" sz="1600" dirty="0" smtClean="0">
                <a:solidFill>
                  <a:srgbClr val="2D1341"/>
                </a:solidFill>
                <a:latin typeface="Garamond" panose="02020404030301010803" pitchFamily="18" charset="0"/>
                <a:ea typeface="Batang" panose="02030600000101010101" pitchFamily="18" charset="-127"/>
              </a:rPr>
              <a:t>process, </a:t>
            </a:r>
            <a:r>
              <a:rPr lang="sv-SE" sz="1600" dirty="0" err="1">
                <a:solidFill>
                  <a:srgbClr val="2D1341"/>
                </a:solidFill>
                <a:latin typeface="Garamond" panose="02020404030301010803" pitchFamily="18" charset="0"/>
                <a:ea typeface="Batang" panose="02030600000101010101" pitchFamily="18" charset="-127"/>
              </a:rPr>
              <a:t>lamps</a:t>
            </a:r>
            <a:r>
              <a:rPr lang="sv-SE" sz="1600" dirty="0">
                <a:solidFill>
                  <a:srgbClr val="2D1341"/>
                </a:solidFill>
                <a:latin typeface="Garamond" panose="02020404030301010803" pitchFamily="18" charset="0"/>
                <a:ea typeface="Batang" panose="02030600000101010101" pitchFamily="18" charset="-127"/>
              </a:rPr>
              <a:t> </a:t>
            </a:r>
            <a:r>
              <a:rPr lang="sv-SE" sz="1600" dirty="0" err="1">
                <a:solidFill>
                  <a:srgbClr val="2D1341"/>
                </a:solidFill>
                <a:latin typeface="Garamond" panose="02020404030301010803" pitchFamily="18" charset="0"/>
                <a:ea typeface="Batang" panose="02030600000101010101" pitchFamily="18" charset="-127"/>
              </a:rPr>
              <a:t>are</a:t>
            </a:r>
            <a:r>
              <a:rPr lang="sv-SE" sz="1600" dirty="0">
                <a:solidFill>
                  <a:srgbClr val="2D1341"/>
                </a:solidFill>
                <a:latin typeface="Garamond" panose="02020404030301010803" pitchFamily="18" charset="0"/>
                <a:ea typeface="Batang" panose="02030600000101010101" pitchFamily="18" charset="-127"/>
              </a:rPr>
              <a:t> </a:t>
            </a:r>
            <a:r>
              <a:rPr lang="sv-SE" sz="1600" dirty="0" err="1">
                <a:solidFill>
                  <a:srgbClr val="2D1341"/>
                </a:solidFill>
                <a:latin typeface="Garamond" panose="02020404030301010803" pitchFamily="18" charset="0"/>
                <a:ea typeface="Batang" panose="02030600000101010101" pitchFamily="18" charset="-127"/>
              </a:rPr>
              <a:t>granted</a:t>
            </a:r>
            <a:r>
              <a:rPr lang="sv-SE" sz="1600" dirty="0">
                <a:solidFill>
                  <a:srgbClr val="2D1341"/>
                </a:solidFill>
                <a:latin typeface="Garamond" panose="02020404030301010803" pitchFamily="18" charset="0"/>
                <a:ea typeface="Batang" panose="02030600000101010101" pitchFamily="18" charset="-127"/>
              </a:rPr>
              <a:t> proper approach and attention. It </a:t>
            </a:r>
            <a:r>
              <a:rPr lang="sv-SE" sz="1600" dirty="0" err="1">
                <a:solidFill>
                  <a:srgbClr val="2D1341"/>
                </a:solidFill>
                <a:latin typeface="Garamond" panose="02020404030301010803" pitchFamily="18" charset="0"/>
                <a:ea typeface="Batang" panose="02030600000101010101" pitchFamily="18" charset="-127"/>
              </a:rPr>
              <a:t>begins</a:t>
            </a:r>
            <a:r>
              <a:rPr lang="sv-SE" sz="1600" dirty="0">
                <a:solidFill>
                  <a:srgbClr val="2D1341"/>
                </a:solidFill>
                <a:latin typeface="Garamond" panose="02020404030301010803" pitchFamily="18" charset="0"/>
                <a:ea typeface="Batang" panose="02030600000101010101" pitchFamily="18" charset="-127"/>
              </a:rPr>
              <a:t> </a:t>
            </a:r>
            <a:r>
              <a:rPr lang="sv-SE" sz="1600" dirty="0" err="1">
                <a:solidFill>
                  <a:srgbClr val="2D1341"/>
                </a:solidFill>
                <a:latin typeface="Garamond" panose="02020404030301010803" pitchFamily="18" charset="0"/>
                <a:ea typeface="Batang" panose="02030600000101010101" pitchFamily="18" charset="-127"/>
              </a:rPr>
              <a:t>with</a:t>
            </a:r>
            <a:r>
              <a:rPr lang="sv-SE" sz="1600" dirty="0">
                <a:solidFill>
                  <a:srgbClr val="2D1341"/>
                </a:solidFill>
                <a:latin typeface="Garamond" panose="02020404030301010803" pitchFamily="18" charset="0"/>
                <a:ea typeface="Batang" panose="02030600000101010101" pitchFamily="18" charset="-127"/>
              </a:rPr>
              <a:t> </a:t>
            </a:r>
            <a:r>
              <a:rPr lang="sv-SE" sz="1600" dirty="0" err="1">
                <a:solidFill>
                  <a:srgbClr val="2D1341"/>
                </a:solidFill>
                <a:latin typeface="Garamond" panose="02020404030301010803" pitchFamily="18" charset="0"/>
                <a:ea typeface="Batang" panose="02030600000101010101" pitchFamily="18" charset="-127"/>
              </a:rPr>
              <a:t>good</a:t>
            </a:r>
            <a:r>
              <a:rPr lang="sv-SE" sz="1600" dirty="0">
                <a:solidFill>
                  <a:srgbClr val="2D1341"/>
                </a:solidFill>
                <a:latin typeface="Garamond" panose="02020404030301010803" pitchFamily="18" charset="0"/>
                <a:ea typeface="Batang" panose="02030600000101010101" pitchFamily="18" charset="-127"/>
              </a:rPr>
              <a:t> styling input, SOR and RFQ, </a:t>
            </a:r>
            <a:r>
              <a:rPr lang="sv-SE" sz="1600" dirty="0" err="1">
                <a:solidFill>
                  <a:srgbClr val="2D1341"/>
                </a:solidFill>
                <a:latin typeface="Garamond" panose="02020404030301010803" pitchFamily="18" charset="0"/>
                <a:ea typeface="Batang" panose="02030600000101010101" pitchFamily="18" charset="-127"/>
              </a:rPr>
              <a:t>where</a:t>
            </a:r>
            <a:r>
              <a:rPr lang="sv-SE" sz="1600" dirty="0">
                <a:solidFill>
                  <a:srgbClr val="2D1341"/>
                </a:solidFill>
                <a:latin typeface="Garamond" panose="02020404030301010803" pitchFamily="18" charset="0"/>
                <a:ea typeface="Batang" panose="02030600000101010101" pitchFamily="18" charset="-127"/>
              </a:rPr>
              <a:t> </a:t>
            </a:r>
            <a:r>
              <a:rPr lang="sv-SE" sz="1600" dirty="0" err="1">
                <a:solidFill>
                  <a:srgbClr val="2D1341"/>
                </a:solidFill>
                <a:latin typeface="Garamond" panose="02020404030301010803" pitchFamily="18" charset="0"/>
                <a:ea typeface="Batang" panose="02030600000101010101" pitchFamily="18" charset="-127"/>
              </a:rPr>
              <a:t>foundations</a:t>
            </a:r>
            <a:r>
              <a:rPr lang="sv-SE" sz="1600" dirty="0">
                <a:solidFill>
                  <a:srgbClr val="2D1341"/>
                </a:solidFill>
                <a:latin typeface="Garamond" panose="02020404030301010803" pitchFamily="18" charset="0"/>
                <a:ea typeface="Batang" panose="02030600000101010101" pitchFamily="18" charset="-127"/>
              </a:rPr>
              <a:t> </a:t>
            </a:r>
            <a:r>
              <a:rPr lang="sv-SE" sz="1600" dirty="0" err="1">
                <a:solidFill>
                  <a:srgbClr val="2D1341"/>
                </a:solidFill>
                <a:latin typeface="Garamond" panose="02020404030301010803" pitchFamily="18" charset="0"/>
                <a:ea typeface="Batang" panose="02030600000101010101" pitchFamily="18" charset="-127"/>
              </a:rPr>
              <a:t>are</a:t>
            </a:r>
            <a:r>
              <a:rPr lang="sv-SE" sz="1600" dirty="0">
                <a:solidFill>
                  <a:srgbClr val="2D1341"/>
                </a:solidFill>
                <a:latin typeface="Garamond" panose="02020404030301010803" pitchFamily="18" charset="0"/>
                <a:ea typeface="Batang" panose="02030600000101010101" pitchFamily="18" charset="-127"/>
              </a:rPr>
              <a:t> </a:t>
            </a:r>
            <a:r>
              <a:rPr lang="sv-SE" sz="1600" dirty="0" err="1">
                <a:solidFill>
                  <a:srgbClr val="2D1341"/>
                </a:solidFill>
                <a:latin typeface="Garamond" panose="02020404030301010803" pitchFamily="18" charset="0"/>
                <a:ea typeface="Batang" panose="02030600000101010101" pitchFamily="18" charset="-127"/>
              </a:rPr>
              <a:t>laid</a:t>
            </a:r>
            <a:r>
              <a:rPr lang="sv-SE" sz="1600" dirty="0">
                <a:solidFill>
                  <a:srgbClr val="2D1341"/>
                </a:solidFill>
                <a:latin typeface="Garamond" panose="02020404030301010803" pitchFamily="18" charset="0"/>
                <a:ea typeface="Batang" panose="02030600000101010101" pitchFamily="18" charset="-127"/>
              </a:rPr>
              <a:t> for optimal </a:t>
            </a:r>
            <a:r>
              <a:rPr lang="sv-SE" sz="1600" dirty="0" err="1">
                <a:solidFill>
                  <a:srgbClr val="2D1341"/>
                </a:solidFill>
                <a:latin typeface="Garamond" panose="02020404030301010803" pitchFamily="18" charset="0"/>
                <a:ea typeface="Batang" panose="02030600000101010101" pitchFamily="18" charset="-127"/>
              </a:rPr>
              <a:t>supplier</a:t>
            </a:r>
            <a:r>
              <a:rPr lang="sv-SE" sz="1600" dirty="0">
                <a:solidFill>
                  <a:srgbClr val="2D1341"/>
                </a:solidFill>
                <a:latin typeface="Garamond" panose="02020404030301010803" pitchFamily="18" charset="0"/>
                <a:ea typeface="Batang" panose="02030600000101010101" pitchFamily="18" charset="-127"/>
              </a:rPr>
              <a:t> on-board. </a:t>
            </a:r>
            <a:r>
              <a:rPr lang="sv-SE" sz="1600" dirty="0" err="1">
                <a:solidFill>
                  <a:srgbClr val="2D1341"/>
                </a:solidFill>
                <a:latin typeface="Garamond" panose="02020404030301010803" pitchFamily="18" charset="0"/>
                <a:ea typeface="Batang" panose="02030600000101010101" pitchFamily="18" charset="-127"/>
              </a:rPr>
              <a:t>After</a:t>
            </a:r>
            <a:r>
              <a:rPr lang="sv-SE" sz="1600" dirty="0">
                <a:solidFill>
                  <a:srgbClr val="2D1341"/>
                </a:solidFill>
                <a:latin typeface="Garamond" panose="02020404030301010803" pitchFamily="18" charset="0"/>
                <a:ea typeface="Batang" panose="02030600000101010101" pitchFamily="18" charset="-127"/>
              </a:rPr>
              <a:t> </a:t>
            </a:r>
            <a:r>
              <a:rPr lang="sv-SE" sz="1600" dirty="0" err="1">
                <a:solidFill>
                  <a:srgbClr val="2D1341"/>
                </a:solidFill>
                <a:latin typeface="Garamond" panose="02020404030301010803" pitchFamily="18" charset="0"/>
                <a:ea typeface="Batang" panose="02030600000101010101" pitchFamily="18" charset="-127"/>
              </a:rPr>
              <a:t>that</a:t>
            </a:r>
            <a:r>
              <a:rPr lang="sv-SE" sz="1600" dirty="0">
                <a:solidFill>
                  <a:srgbClr val="2D1341"/>
                </a:solidFill>
                <a:latin typeface="Garamond" panose="02020404030301010803" pitchFamily="18" charset="0"/>
                <a:ea typeface="Batang" panose="02030600000101010101" pitchFamily="18" charset="-127"/>
              </a:rPr>
              <a:t>, </a:t>
            </a:r>
            <a:r>
              <a:rPr lang="sv-SE" sz="1600" dirty="0" err="1">
                <a:solidFill>
                  <a:srgbClr val="2D1341"/>
                </a:solidFill>
                <a:latin typeface="Garamond" panose="02020404030301010803" pitchFamily="18" charset="0"/>
                <a:ea typeface="Batang" panose="02030600000101010101" pitchFamily="18" charset="-127"/>
              </a:rPr>
              <a:t>every</a:t>
            </a:r>
            <a:r>
              <a:rPr lang="sv-SE" sz="1600" dirty="0">
                <a:solidFill>
                  <a:srgbClr val="2D1341"/>
                </a:solidFill>
                <a:latin typeface="Garamond" panose="02020404030301010803" pitchFamily="18" charset="0"/>
                <a:ea typeface="Batang" panose="02030600000101010101" pitchFamily="18" charset="-127"/>
              </a:rPr>
              <a:t> </a:t>
            </a:r>
            <a:r>
              <a:rPr lang="sv-SE" sz="1600" dirty="0" err="1">
                <a:solidFill>
                  <a:srgbClr val="2D1341"/>
                </a:solidFill>
                <a:latin typeface="Garamond" panose="02020404030301010803" pitchFamily="18" charset="0"/>
                <a:ea typeface="Batang" panose="02030600000101010101" pitchFamily="18" charset="-127"/>
              </a:rPr>
              <a:t>department</a:t>
            </a:r>
            <a:r>
              <a:rPr lang="sv-SE" sz="1600" dirty="0">
                <a:solidFill>
                  <a:srgbClr val="2D1341"/>
                </a:solidFill>
                <a:latin typeface="Garamond" panose="02020404030301010803" pitchFamily="18" charset="0"/>
                <a:ea typeface="Batang" panose="02030600000101010101" pitchFamily="18" charset="-127"/>
              </a:rPr>
              <a:t> steps in, for </a:t>
            </a:r>
            <a:r>
              <a:rPr lang="sv-SE" sz="1600" dirty="0" err="1">
                <a:solidFill>
                  <a:srgbClr val="2D1341"/>
                </a:solidFill>
                <a:latin typeface="Garamond" panose="02020404030301010803" pitchFamily="18" charset="0"/>
                <a:ea typeface="Batang" panose="02030600000101010101" pitchFamily="18" charset="-127"/>
              </a:rPr>
              <a:t>longer</a:t>
            </a:r>
            <a:r>
              <a:rPr lang="sv-SE" sz="1600" dirty="0">
                <a:solidFill>
                  <a:srgbClr val="2D1341"/>
                </a:solidFill>
                <a:latin typeface="Garamond" panose="02020404030301010803" pitchFamily="18" charset="0"/>
                <a:ea typeface="Batang" panose="02030600000101010101" pitchFamily="18" charset="-127"/>
              </a:rPr>
              <a:t> or </a:t>
            </a:r>
            <a:r>
              <a:rPr lang="sv-SE" sz="1600" dirty="0" err="1">
                <a:solidFill>
                  <a:srgbClr val="2D1341"/>
                </a:solidFill>
                <a:latin typeface="Garamond" panose="02020404030301010803" pitchFamily="18" charset="0"/>
                <a:ea typeface="Batang" panose="02030600000101010101" pitchFamily="18" charset="-127"/>
              </a:rPr>
              <a:t>shorter</a:t>
            </a:r>
            <a:r>
              <a:rPr lang="sv-SE" sz="1600" dirty="0">
                <a:solidFill>
                  <a:srgbClr val="2D1341"/>
                </a:solidFill>
                <a:latin typeface="Garamond" panose="02020404030301010803" pitchFamily="18" charset="0"/>
                <a:ea typeface="Batang" panose="02030600000101010101" pitchFamily="18" charset="-127"/>
              </a:rPr>
              <a:t> </a:t>
            </a:r>
            <a:r>
              <a:rPr lang="sv-SE" sz="1600" dirty="0" err="1" smtClean="0">
                <a:solidFill>
                  <a:srgbClr val="2D1341"/>
                </a:solidFill>
                <a:latin typeface="Garamond" panose="02020404030301010803" pitchFamily="18" charset="0"/>
                <a:ea typeface="Batang" panose="02030600000101010101" pitchFamily="18" charset="-127"/>
              </a:rPr>
              <a:t>time</a:t>
            </a:r>
            <a:r>
              <a:rPr lang="sv-SE" sz="1600" dirty="0" smtClean="0">
                <a:solidFill>
                  <a:srgbClr val="2D1341"/>
                </a:solidFill>
                <a:latin typeface="Garamond" panose="02020404030301010803" pitchFamily="18" charset="0"/>
                <a:ea typeface="Batang" panose="02030600000101010101" pitchFamily="18" charset="-127"/>
              </a:rPr>
              <a:t> and </a:t>
            </a:r>
            <a:r>
              <a:rPr lang="sv-SE" sz="1600" dirty="0" err="1" smtClean="0">
                <a:solidFill>
                  <a:srgbClr val="2D1341"/>
                </a:solidFill>
                <a:latin typeface="Garamond" panose="02020404030301010803" pitchFamily="18" charset="0"/>
                <a:ea typeface="Batang" panose="02030600000101010101" pitchFamily="18" charset="-127"/>
              </a:rPr>
              <a:t>main</a:t>
            </a:r>
            <a:r>
              <a:rPr lang="sv-SE" sz="1600" dirty="0" smtClean="0">
                <a:solidFill>
                  <a:srgbClr val="2D1341"/>
                </a:solidFill>
                <a:latin typeface="Garamond" panose="02020404030301010803" pitchFamily="18" charset="0"/>
                <a:ea typeface="Batang" panose="02030600000101010101" pitchFamily="18" charset="-127"/>
              </a:rPr>
              <a:t> </a:t>
            </a:r>
            <a:r>
              <a:rPr lang="sv-SE" sz="1600" dirty="0" err="1" smtClean="0">
                <a:solidFill>
                  <a:srgbClr val="2D1341"/>
                </a:solidFill>
                <a:latin typeface="Garamond" panose="02020404030301010803" pitchFamily="18" charset="0"/>
                <a:ea typeface="Batang" panose="02030600000101010101" pitchFamily="18" charset="-127"/>
              </a:rPr>
              <a:t>development</a:t>
            </a:r>
            <a:r>
              <a:rPr lang="sv-SE" sz="1600" dirty="0" smtClean="0">
                <a:solidFill>
                  <a:srgbClr val="2D1341"/>
                </a:solidFill>
                <a:latin typeface="Garamond" panose="02020404030301010803" pitchFamily="18" charset="0"/>
                <a:ea typeface="Batang" panose="02030600000101010101" pitchFamily="18" charset="-127"/>
              </a:rPr>
              <a:t> </a:t>
            </a:r>
            <a:r>
              <a:rPr lang="sv-SE" sz="1600" dirty="0" err="1">
                <a:solidFill>
                  <a:srgbClr val="2D1341"/>
                </a:solidFill>
                <a:latin typeface="Garamond" panose="02020404030301010803" pitchFamily="18" charset="0"/>
                <a:ea typeface="Batang" panose="02030600000101010101" pitchFamily="18" charset="-127"/>
              </a:rPr>
              <a:t>ends</a:t>
            </a:r>
            <a:r>
              <a:rPr lang="sv-SE" sz="1600" dirty="0">
                <a:solidFill>
                  <a:srgbClr val="2D1341"/>
                </a:solidFill>
                <a:latin typeface="Garamond" panose="02020404030301010803" pitchFamily="18" charset="0"/>
                <a:ea typeface="Batang" panose="02030600000101010101" pitchFamily="18" charset="-127"/>
              </a:rPr>
              <a:t> </a:t>
            </a:r>
            <a:r>
              <a:rPr lang="sv-SE" sz="1600" dirty="0" err="1">
                <a:solidFill>
                  <a:srgbClr val="2D1341"/>
                </a:solidFill>
                <a:latin typeface="Garamond" panose="02020404030301010803" pitchFamily="18" charset="0"/>
                <a:ea typeface="Batang" panose="02030600000101010101" pitchFamily="18" charset="-127"/>
              </a:rPr>
              <a:t>with</a:t>
            </a:r>
            <a:r>
              <a:rPr lang="sv-SE" sz="1600" dirty="0">
                <a:solidFill>
                  <a:srgbClr val="2D1341"/>
                </a:solidFill>
                <a:latin typeface="Garamond" panose="02020404030301010803" pitchFamily="18" charset="0"/>
                <a:ea typeface="Batang" panose="02030600000101010101" pitchFamily="18" charset="-127"/>
              </a:rPr>
              <a:t> </a:t>
            </a:r>
            <a:r>
              <a:rPr lang="sv-SE" sz="1600" dirty="0" err="1">
                <a:solidFill>
                  <a:srgbClr val="2D1341"/>
                </a:solidFill>
                <a:latin typeface="Garamond" panose="02020404030301010803" pitchFamily="18" charset="0"/>
                <a:ea typeface="Batang" panose="02030600000101010101" pitchFamily="18" charset="-127"/>
              </a:rPr>
              <a:t>vehicle</a:t>
            </a:r>
            <a:r>
              <a:rPr lang="sv-SE" sz="1600" dirty="0">
                <a:solidFill>
                  <a:srgbClr val="2D1341"/>
                </a:solidFill>
                <a:latin typeface="Garamond" panose="02020404030301010803" pitchFamily="18" charset="0"/>
                <a:ea typeface="Batang" panose="02030600000101010101" pitchFamily="18" charset="-127"/>
              </a:rPr>
              <a:t> </a:t>
            </a:r>
            <a:r>
              <a:rPr lang="sv-SE" sz="1600" dirty="0" smtClean="0">
                <a:solidFill>
                  <a:srgbClr val="2D1341"/>
                </a:solidFill>
                <a:latin typeface="Garamond" panose="02020404030301010803" pitchFamily="18" charset="0"/>
                <a:ea typeface="Batang" panose="02030600000101010101" pitchFamily="18" charset="-127"/>
              </a:rPr>
              <a:t>SORP</a:t>
            </a:r>
            <a:r>
              <a:rPr lang="sv-SE" sz="1600" dirty="0">
                <a:solidFill>
                  <a:srgbClr val="2D1341"/>
                </a:solidFill>
                <a:latin typeface="Garamond" panose="02020404030301010803" pitchFamily="18" charset="0"/>
                <a:ea typeface="Batang" panose="02030600000101010101" pitchFamily="18" charset="-127"/>
              </a:rPr>
              <a:t>.</a:t>
            </a:r>
          </a:p>
        </p:txBody>
      </p:sp>
      <p:sp>
        <p:nvSpPr>
          <p:cNvPr id="14" name="TextBox 13"/>
          <p:cNvSpPr txBox="1"/>
          <p:nvPr/>
        </p:nvSpPr>
        <p:spPr>
          <a:xfrm>
            <a:off x="1101805" y="5457107"/>
            <a:ext cx="10308612" cy="1031564"/>
          </a:xfrm>
          <a:prstGeom prst="rect">
            <a:avLst/>
          </a:prstGeom>
          <a:noFill/>
        </p:spPr>
        <p:txBody>
          <a:bodyPr wrap="square" rtlCol="0">
            <a:spAutoFit/>
          </a:bodyPr>
          <a:lstStyle/>
          <a:p>
            <a:pPr algn="just">
              <a:lnSpc>
                <a:spcPts val="2500"/>
              </a:lnSpc>
            </a:pPr>
            <a:r>
              <a:rPr lang="sv-SE" sz="1600" dirty="0">
                <a:solidFill>
                  <a:srgbClr val="2D1341"/>
                </a:solidFill>
                <a:latin typeface="Garamond" panose="02020404030301010803" pitchFamily="18" charset="0"/>
                <a:ea typeface="Batang" panose="02030600000101010101" pitchFamily="18" charset="-127"/>
              </a:rPr>
              <a:t>As the </a:t>
            </a:r>
            <a:r>
              <a:rPr lang="sv-SE" sz="1600" dirty="0" err="1">
                <a:solidFill>
                  <a:srgbClr val="2D1341"/>
                </a:solidFill>
                <a:latin typeface="Garamond" panose="02020404030301010803" pitchFamily="18" charset="0"/>
                <a:ea typeface="Batang" panose="02030600000101010101" pitchFamily="18" charset="-127"/>
              </a:rPr>
              <a:t>saying</a:t>
            </a:r>
            <a:r>
              <a:rPr lang="sv-SE" sz="1600" dirty="0">
                <a:solidFill>
                  <a:srgbClr val="2D1341"/>
                </a:solidFill>
                <a:latin typeface="Garamond" panose="02020404030301010803" pitchFamily="18" charset="0"/>
                <a:ea typeface="Batang" panose="02030600000101010101" pitchFamily="18" charset="-127"/>
              </a:rPr>
              <a:t> goes: ”If </a:t>
            </a:r>
            <a:r>
              <a:rPr lang="sv-SE" sz="1600" dirty="0" err="1">
                <a:solidFill>
                  <a:srgbClr val="2D1341"/>
                </a:solidFill>
                <a:latin typeface="Garamond" panose="02020404030301010803" pitchFamily="18" charset="0"/>
                <a:ea typeface="Batang" panose="02030600000101010101" pitchFamily="18" charset="-127"/>
              </a:rPr>
              <a:t>lamps</a:t>
            </a:r>
            <a:r>
              <a:rPr lang="sv-SE" sz="1600" dirty="0">
                <a:solidFill>
                  <a:srgbClr val="2D1341"/>
                </a:solidFill>
                <a:latin typeface="Garamond" panose="02020404030301010803" pitchFamily="18" charset="0"/>
                <a:ea typeface="Batang" panose="02030600000101010101" pitchFamily="18" charset="-127"/>
              </a:rPr>
              <a:t> </a:t>
            </a:r>
            <a:r>
              <a:rPr lang="sv-SE" sz="1600" dirty="0" err="1">
                <a:solidFill>
                  <a:srgbClr val="2D1341"/>
                </a:solidFill>
                <a:latin typeface="Garamond" panose="02020404030301010803" pitchFamily="18" charset="0"/>
                <a:ea typeface="Batang" panose="02030600000101010101" pitchFamily="18" charset="-127"/>
              </a:rPr>
              <a:t>are</a:t>
            </a:r>
            <a:r>
              <a:rPr lang="sv-SE" sz="1600" dirty="0">
                <a:solidFill>
                  <a:srgbClr val="2D1341"/>
                </a:solidFill>
                <a:latin typeface="Garamond" panose="02020404030301010803" pitchFamily="18" charset="0"/>
                <a:ea typeface="Batang" panose="02030600000101010101" pitchFamily="18" charset="-127"/>
              </a:rPr>
              <a:t> ready, </a:t>
            </a:r>
            <a:r>
              <a:rPr lang="sv-SE" sz="1600" dirty="0" err="1" smtClean="0">
                <a:solidFill>
                  <a:srgbClr val="2D1341"/>
                </a:solidFill>
                <a:latin typeface="Garamond" panose="02020404030301010803" pitchFamily="18" charset="0"/>
                <a:ea typeface="Batang" panose="02030600000101010101" pitchFamily="18" charset="-127"/>
              </a:rPr>
              <a:t>we</a:t>
            </a:r>
            <a:r>
              <a:rPr lang="sv-SE" sz="1600" dirty="0" smtClean="0">
                <a:solidFill>
                  <a:srgbClr val="2D1341"/>
                </a:solidFill>
                <a:latin typeface="Garamond" panose="02020404030301010803" pitchFamily="18" charset="0"/>
                <a:ea typeface="Batang" panose="02030600000101010101" pitchFamily="18" charset="-127"/>
              </a:rPr>
              <a:t> </a:t>
            </a:r>
            <a:r>
              <a:rPr lang="sv-SE" sz="1600" dirty="0" err="1" smtClean="0">
                <a:solidFill>
                  <a:srgbClr val="2D1341"/>
                </a:solidFill>
                <a:latin typeface="Garamond" panose="02020404030301010803" pitchFamily="18" charset="0"/>
                <a:ea typeface="Batang" panose="02030600000101010101" pitchFamily="18" charset="-127"/>
              </a:rPr>
              <a:t>are</a:t>
            </a:r>
            <a:r>
              <a:rPr lang="sv-SE" sz="1600" dirty="0" smtClean="0">
                <a:solidFill>
                  <a:srgbClr val="2D1341"/>
                </a:solidFill>
                <a:latin typeface="Garamond" panose="02020404030301010803" pitchFamily="18" charset="0"/>
                <a:ea typeface="Batang" panose="02030600000101010101" pitchFamily="18" charset="-127"/>
              </a:rPr>
              <a:t> ready</a:t>
            </a:r>
            <a:r>
              <a:rPr lang="sv-SE" sz="1600" dirty="0">
                <a:solidFill>
                  <a:srgbClr val="2D1341"/>
                </a:solidFill>
                <a:latin typeface="Garamond" panose="02020404030301010803" pitchFamily="18" charset="0"/>
                <a:ea typeface="Batang" panose="02030600000101010101" pitchFamily="18" charset="-127"/>
              </a:rPr>
              <a:t>!” </a:t>
            </a:r>
            <a:r>
              <a:rPr lang="sv-SE" sz="1600" dirty="0" err="1">
                <a:solidFill>
                  <a:srgbClr val="2D1341"/>
                </a:solidFill>
                <a:latin typeface="Garamond" panose="02020404030301010803" pitchFamily="18" charset="0"/>
                <a:ea typeface="Batang" panose="02030600000101010101" pitchFamily="18" charset="-127"/>
              </a:rPr>
              <a:t>Exterior</a:t>
            </a:r>
            <a:r>
              <a:rPr lang="sv-SE" sz="1600" dirty="0">
                <a:solidFill>
                  <a:srgbClr val="2D1341"/>
                </a:solidFill>
                <a:latin typeface="Garamond" panose="02020404030301010803" pitchFamily="18" charset="0"/>
                <a:ea typeface="Batang" panose="02030600000101010101" pitchFamily="18" charset="-127"/>
              </a:rPr>
              <a:t> </a:t>
            </a:r>
            <a:r>
              <a:rPr lang="sv-SE" sz="1600" dirty="0" err="1">
                <a:solidFill>
                  <a:srgbClr val="2D1341"/>
                </a:solidFill>
                <a:latin typeface="Garamond" panose="02020404030301010803" pitchFamily="18" charset="0"/>
                <a:ea typeface="Batang" panose="02030600000101010101" pitchFamily="18" charset="-127"/>
              </a:rPr>
              <a:t>lighting</a:t>
            </a:r>
            <a:r>
              <a:rPr lang="sv-SE" sz="1600" dirty="0">
                <a:solidFill>
                  <a:srgbClr val="2D1341"/>
                </a:solidFill>
                <a:latin typeface="Garamond" panose="02020404030301010803" pitchFamily="18" charset="0"/>
                <a:ea typeface="Batang" panose="02030600000101010101" pitchFamily="18" charset="-127"/>
              </a:rPr>
              <a:t> has, </a:t>
            </a:r>
            <a:r>
              <a:rPr lang="sv-SE" sz="1600" dirty="0" err="1">
                <a:solidFill>
                  <a:srgbClr val="2D1341"/>
                </a:solidFill>
                <a:latin typeface="Garamond" panose="02020404030301010803" pitchFamily="18" charset="0"/>
                <a:ea typeface="Batang" panose="02030600000101010101" pitchFamily="18" charset="-127"/>
              </a:rPr>
              <a:t>due</a:t>
            </a:r>
            <a:r>
              <a:rPr lang="sv-SE" sz="1600" dirty="0">
                <a:solidFill>
                  <a:srgbClr val="2D1341"/>
                </a:solidFill>
                <a:latin typeface="Garamond" panose="02020404030301010803" pitchFamily="18" charset="0"/>
                <a:ea typeface="Batang" panose="02030600000101010101" pitchFamily="18" charset="-127"/>
              </a:rPr>
              <a:t> to </a:t>
            </a:r>
            <a:r>
              <a:rPr lang="sv-SE" sz="1600" dirty="0" err="1">
                <a:solidFill>
                  <a:srgbClr val="2D1341"/>
                </a:solidFill>
                <a:latin typeface="Garamond" panose="02020404030301010803" pitchFamily="18" charset="0"/>
                <a:ea typeface="Batang" panose="02030600000101010101" pitchFamily="18" charset="-127"/>
              </a:rPr>
              <a:t>its</a:t>
            </a:r>
            <a:r>
              <a:rPr lang="sv-SE" sz="1600" dirty="0">
                <a:solidFill>
                  <a:srgbClr val="2D1341"/>
                </a:solidFill>
                <a:latin typeface="Garamond" panose="02020404030301010803" pitchFamily="18" charset="0"/>
                <a:ea typeface="Batang" panose="02030600000101010101" pitchFamily="18" charset="-127"/>
              </a:rPr>
              <a:t> </a:t>
            </a:r>
            <a:r>
              <a:rPr lang="sv-SE" sz="1600" dirty="0" err="1">
                <a:solidFill>
                  <a:srgbClr val="2D1341"/>
                </a:solidFill>
                <a:latin typeface="Garamond" panose="02020404030301010803" pitchFamily="18" charset="0"/>
                <a:ea typeface="Batang" panose="02030600000101010101" pitchFamily="18" charset="-127"/>
              </a:rPr>
              <a:t>complexity</a:t>
            </a:r>
            <a:r>
              <a:rPr lang="sv-SE" sz="1600" dirty="0">
                <a:solidFill>
                  <a:srgbClr val="2D1341"/>
                </a:solidFill>
                <a:latin typeface="Garamond" panose="02020404030301010803" pitchFamily="18" charset="0"/>
                <a:ea typeface="Batang" panose="02030600000101010101" pitchFamily="18" charset="-127"/>
              </a:rPr>
              <a:t> and </a:t>
            </a:r>
            <a:r>
              <a:rPr lang="sv-SE" sz="1600" dirty="0" err="1" smtClean="0">
                <a:solidFill>
                  <a:srgbClr val="2D1341"/>
                </a:solidFill>
                <a:latin typeface="Garamond" panose="02020404030301010803" pitchFamily="18" charset="0"/>
                <a:ea typeface="Batang" panose="02030600000101010101" pitchFamily="18" charset="-127"/>
              </a:rPr>
              <a:t>high</a:t>
            </a:r>
            <a:r>
              <a:rPr lang="sv-SE" sz="1600" dirty="0" smtClean="0">
                <a:solidFill>
                  <a:srgbClr val="2D1341"/>
                </a:solidFill>
                <a:latin typeface="Garamond" panose="02020404030301010803" pitchFamily="18" charset="0"/>
                <a:ea typeface="Batang" panose="02030600000101010101" pitchFamily="18" charset="-127"/>
              </a:rPr>
              <a:t> </a:t>
            </a:r>
            <a:r>
              <a:rPr lang="sv-SE" sz="1600" dirty="0" err="1" smtClean="0">
                <a:solidFill>
                  <a:srgbClr val="2D1341"/>
                </a:solidFill>
                <a:latin typeface="Garamond" panose="02020404030301010803" pitchFamily="18" charset="0"/>
                <a:ea typeface="Batang" panose="02030600000101010101" pitchFamily="18" charset="-127"/>
              </a:rPr>
              <a:t>demands</a:t>
            </a:r>
            <a:r>
              <a:rPr lang="sv-SE" sz="1600" dirty="0" smtClean="0">
                <a:solidFill>
                  <a:srgbClr val="2D1341"/>
                </a:solidFill>
                <a:latin typeface="Garamond" panose="02020404030301010803" pitchFamily="18" charset="0"/>
                <a:ea typeface="Batang" panose="02030600000101010101" pitchFamily="18" charset="-127"/>
              </a:rPr>
              <a:t>, </a:t>
            </a:r>
            <a:r>
              <a:rPr lang="sv-SE" sz="1600" dirty="0" err="1">
                <a:solidFill>
                  <a:srgbClr val="2D1341"/>
                </a:solidFill>
                <a:latin typeface="Garamond" panose="02020404030301010803" pitchFamily="18" charset="0"/>
                <a:ea typeface="Batang" panose="02030600000101010101" pitchFamily="18" charset="-127"/>
              </a:rPr>
              <a:t>one</a:t>
            </a:r>
            <a:r>
              <a:rPr lang="sv-SE" sz="1600" dirty="0">
                <a:solidFill>
                  <a:srgbClr val="2D1341"/>
                </a:solidFill>
                <a:latin typeface="Garamond" panose="02020404030301010803" pitchFamily="18" charset="0"/>
                <a:ea typeface="Batang" panose="02030600000101010101" pitchFamily="18" charset="-127"/>
              </a:rPr>
              <a:t> </a:t>
            </a:r>
            <a:r>
              <a:rPr lang="sv-SE" sz="1600" dirty="0" err="1">
                <a:solidFill>
                  <a:srgbClr val="2D1341"/>
                </a:solidFill>
                <a:latin typeface="Garamond" panose="02020404030301010803" pitchFamily="18" charset="0"/>
                <a:ea typeface="Batang" panose="02030600000101010101" pitchFamily="18" charset="-127"/>
              </a:rPr>
              <a:t>of</a:t>
            </a:r>
            <a:r>
              <a:rPr lang="sv-SE" sz="1600" dirty="0">
                <a:solidFill>
                  <a:srgbClr val="2D1341"/>
                </a:solidFill>
                <a:latin typeface="Garamond" panose="02020404030301010803" pitchFamily="18" charset="0"/>
                <a:ea typeface="Batang" panose="02030600000101010101" pitchFamily="18" charset="-127"/>
              </a:rPr>
              <a:t> the </a:t>
            </a:r>
            <a:r>
              <a:rPr lang="sv-SE" sz="1600" dirty="0" err="1">
                <a:solidFill>
                  <a:srgbClr val="2D1341"/>
                </a:solidFill>
                <a:latin typeface="Garamond" panose="02020404030301010803" pitchFamily="18" charset="0"/>
                <a:ea typeface="Batang" panose="02030600000101010101" pitchFamily="18" charset="-127"/>
              </a:rPr>
              <a:t>longest</a:t>
            </a:r>
            <a:r>
              <a:rPr lang="sv-SE" sz="1600" dirty="0">
                <a:solidFill>
                  <a:srgbClr val="2D1341"/>
                </a:solidFill>
                <a:latin typeface="Garamond" panose="02020404030301010803" pitchFamily="18" charset="0"/>
                <a:ea typeface="Batang" panose="02030600000101010101" pitchFamily="18" charset="-127"/>
              </a:rPr>
              <a:t> </a:t>
            </a:r>
            <a:r>
              <a:rPr lang="sv-SE" sz="1600" dirty="0" err="1">
                <a:solidFill>
                  <a:srgbClr val="2D1341"/>
                </a:solidFill>
                <a:latin typeface="Garamond" panose="02020404030301010803" pitchFamily="18" charset="0"/>
                <a:ea typeface="Batang" panose="02030600000101010101" pitchFamily="18" charset="-127"/>
              </a:rPr>
              <a:t>lead</a:t>
            </a:r>
            <a:r>
              <a:rPr lang="sv-SE" sz="1600" dirty="0">
                <a:solidFill>
                  <a:srgbClr val="2D1341"/>
                </a:solidFill>
                <a:latin typeface="Garamond" panose="02020404030301010803" pitchFamily="18" charset="0"/>
                <a:ea typeface="Batang" panose="02030600000101010101" pitchFamily="18" charset="-127"/>
              </a:rPr>
              <a:t>-in </a:t>
            </a:r>
            <a:r>
              <a:rPr lang="sv-SE" sz="1600" dirty="0" err="1">
                <a:solidFill>
                  <a:srgbClr val="2D1341"/>
                </a:solidFill>
                <a:latin typeface="Garamond" panose="02020404030301010803" pitchFamily="18" charset="0"/>
                <a:ea typeface="Batang" panose="02030600000101010101" pitchFamily="18" charset="-127"/>
              </a:rPr>
              <a:t>time</a:t>
            </a:r>
            <a:r>
              <a:rPr lang="sv-SE" sz="1600" dirty="0">
                <a:solidFill>
                  <a:srgbClr val="2D1341"/>
                </a:solidFill>
                <a:latin typeface="Garamond" panose="02020404030301010803" pitchFamily="18" charset="0"/>
                <a:ea typeface="Batang" panose="02030600000101010101" pitchFamily="18" charset="-127"/>
              </a:rPr>
              <a:t> </a:t>
            </a:r>
            <a:r>
              <a:rPr lang="sv-SE" sz="1600" dirty="0" err="1">
                <a:solidFill>
                  <a:srgbClr val="2D1341"/>
                </a:solidFill>
                <a:latin typeface="Garamond" panose="02020404030301010803" pitchFamily="18" charset="0"/>
                <a:ea typeface="Batang" panose="02030600000101010101" pitchFamily="18" charset="-127"/>
              </a:rPr>
              <a:t>of</a:t>
            </a:r>
            <a:r>
              <a:rPr lang="sv-SE" sz="1600" dirty="0">
                <a:solidFill>
                  <a:srgbClr val="2D1341"/>
                </a:solidFill>
                <a:latin typeface="Garamond" panose="02020404030301010803" pitchFamily="18" charset="0"/>
                <a:ea typeface="Batang" panose="02030600000101010101" pitchFamily="18" charset="-127"/>
              </a:rPr>
              <a:t> all, </a:t>
            </a:r>
            <a:r>
              <a:rPr lang="sv-SE" sz="1600" dirty="0" err="1">
                <a:solidFill>
                  <a:srgbClr val="2D1341"/>
                </a:solidFill>
                <a:latin typeface="Garamond" panose="02020404030301010803" pitchFamily="18" charset="0"/>
                <a:ea typeface="Batang" panose="02030600000101010101" pitchFamily="18" charset="-127"/>
              </a:rPr>
              <a:t>that</a:t>
            </a:r>
            <a:r>
              <a:rPr lang="sv-SE" sz="1600" dirty="0">
                <a:solidFill>
                  <a:srgbClr val="2D1341"/>
                </a:solidFill>
                <a:latin typeface="Garamond" panose="02020404030301010803" pitchFamily="18" charset="0"/>
                <a:ea typeface="Batang" panose="02030600000101010101" pitchFamily="18" charset="-127"/>
              </a:rPr>
              <a:t> is </a:t>
            </a:r>
            <a:r>
              <a:rPr lang="sv-SE" sz="1600" dirty="0" err="1">
                <a:solidFill>
                  <a:srgbClr val="2D1341"/>
                </a:solidFill>
                <a:latin typeface="Garamond" panose="02020404030301010803" pitchFamily="18" charset="0"/>
                <a:ea typeface="Batang" panose="02030600000101010101" pitchFamily="18" charset="-127"/>
              </a:rPr>
              <a:t>why</a:t>
            </a:r>
            <a:r>
              <a:rPr lang="sv-SE" sz="1600" dirty="0">
                <a:solidFill>
                  <a:srgbClr val="2D1341"/>
                </a:solidFill>
                <a:latin typeface="Garamond" panose="02020404030301010803" pitchFamily="18" charset="0"/>
                <a:ea typeface="Batang" panose="02030600000101010101" pitchFamily="18" charset="-127"/>
              </a:rPr>
              <a:t> it </a:t>
            </a:r>
            <a:r>
              <a:rPr lang="sv-SE" sz="1600" dirty="0" err="1">
                <a:solidFill>
                  <a:srgbClr val="2D1341"/>
                </a:solidFill>
                <a:latin typeface="Garamond" panose="02020404030301010803" pitchFamily="18" charset="0"/>
                <a:ea typeface="Batang" panose="02030600000101010101" pitchFamily="18" charset="-127"/>
              </a:rPr>
              <a:t>should</a:t>
            </a:r>
            <a:r>
              <a:rPr lang="sv-SE" sz="1600" dirty="0">
                <a:solidFill>
                  <a:srgbClr val="2D1341"/>
                </a:solidFill>
                <a:latin typeface="Garamond" panose="02020404030301010803" pitchFamily="18" charset="0"/>
                <a:ea typeface="Batang" panose="02030600000101010101" pitchFamily="18" charset="-127"/>
              </a:rPr>
              <a:t> be </a:t>
            </a:r>
            <a:r>
              <a:rPr lang="sv-SE" sz="1600" dirty="0" err="1">
                <a:solidFill>
                  <a:srgbClr val="2D1341"/>
                </a:solidFill>
                <a:latin typeface="Garamond" panose="02020404030301010803" pitchFamily="18" charset="0"/>
                <a:ea typeface="Batang" panose="02030600000101010101" pitchFamily="18" charset="-127"/>
              </a:rPr>
              <a:t>constantly</a:t>
            </a:r>
            <a:r>
              <a:rPr lang="sv-SE" sz="1600" dirty="0">
                <a:solidFill>
                  <a:srgbClr val="2D1341"/>
                </a:solidFill>
                <a:latin typeface="Garamond" panose="02020404030301010803" pitchFamily="18" charset="0"/>
                <a:ea typeface="Batang" panose="02030600000101010101" pitchFamily="18" charset="-127"/>
              </a:rPr>
              <a:t> </a:t>
            </a:r>
            <a:r>
              <a:rPr lang="sv-SE" sz="1600" dirty="0" err="1">
                <a:solidFill>
                  <a:srgbClr val="2D1341"/>
                </a:solidFill>
                <a:latin typeface="Garamond" panose="02020404030301010803" pitchFamily="18" charset="0"/>
                <a:ea typeface="Batang" panose="02030600000101010101" pitchFamily="18" charset="-127"/>
              </a:rPr>
              <a:t>closely</a:t>
            </a:r>
            <a:r>
              <a:rPr lang="sv-SE" sz="1600" dirty="0">
                <a:solidFill>
                  <a:srgbClr val="2D1341"/>
                </a:solidFill>
                <a:latin typeface="Garamond" panose="02020404030301010803" pitchFamily="18" charset="0"/>
                <a:ea typeface="Batang" panose="02030600000101010101" pitchFamily="18" charset="-127"/>
              </a:rPr>
              <a:t> </a:t>
            </a:r>
            <a:r>
              <a:rPr lang="sv-SE" sz="1600" dirty="0" err="1">
                <a:solidFill>
                  <a:srgbClr val="2D1341"/>
                </a:solidFill>
                <a:latin typeface="Garamond" panose="02020404030301010803" pitchFamily="18" charset="0"/>
                <a:ea typeface="Batang" panose="02030600000101010101" pitchFamily="18" charset="-127"/>
              </a:rPr>
              <a:t>monitored</a:t>
            </a:r>
            <a:r>
              <a:rPr lang="sv-SE" sz="1600" dirty="0">
                <a:solidFill>
                  <a:srgbClr val="2D1341"/>
                </a:solidFill>
                <a:latin typeface="Garamond" panose="02020404030301010803" pitchFamily="18" charset="0"/>
                <a:ea typeface="Batang" panose="02030600000101010101" pitchFamily="18" charset="-127"/>
              </a:rPr>
              <a:t> for timing, styling, </a:t>
            </a:r>
            <a:r>
              <a:rPr lang="sv-SE" sz="1600" dirty="0" err="1">
                <a:solidFill>
                  <a:srgbClr val="2D1341"/>
                </a:solidFill>
                <a:latin typeface="Garamond" panose="02020404030301010803" pitchFamily="18" charset="0"/>
                <a:ea typeface="Batang" panose="02030600000101010101" pitchFamily="18" charset="-127"/>
              </a:rPr>
              <a:t>price</a:t>
            </a:r>
            <a:r>
              <a:rPr lang="sv-SE" sz="1600" dirty="0">
                <a:solidFill>
                  <a:srgbClr val="2D1341"/>
                </a:solidFill>
                <a:latin typeface="Garamond" panose="02020404030301010803" pitchFamily="18" charset="0"/>
                <a:ea typeface="Batang" panose="02030600000101010101" pitchFamily="18" charset="-127"/>
              </a:rPr>
              <a:t>, </a:t>
            </a:r>
            <a:r>
              <a:rPr lang="sv-SE" sz="1600" dirty="0" err="1">
                <a:solidFill>
                  <a:srgbClr val="2D1341"/>
                </a:solidFill>
                <a:latin typeface="Garamond" panose="02020404030301010803" pitchFamily="18" charset="0"/>
                <a:ea typeface="Batang" panose="02030600000101010101" pitchFamily="18" charset="-127"/>
              </a:rPr>
              <a:t>quality</a:t>
            </a:r>
            <a:r>
              <a:rPr lang="sv-SE" sz="1600" dirty="0">
                <a:solidFill>
                  <a:srgbClr val="2D1341"/>
                </a:solidFill>
                <a:latin typeface="Garamond" panose="02020404030301010803" pitchFamily="18" charset="0"/>
                <a:ea typeface="Batang" panose="02030600000101010101" pitchFamily="18" charset="-127"/>
              </a:rPr>
              <a:t>, </a:t>
            </a:r>
            <a:r>
              <a:rPr lang="sv-SE" sz="1600" dirty="0" err="1">
                <a:solidFill>
                  <a:srgbClr val="2D1341"/>
                </a:solidFill>
                <a:latin typeface="Garamond" panose="02020404030301010803" pitchFamily="18" charset="0"/>
                <a:ea typeface="Batang" panose="02030600000101010101" pitchFamily="18" charset="-127"/>
              </a:rPr>
              <a:t>weight</a:t>
            </a:r>
            <a:r>
              <a:rPr lang="sv-SE" sz="1600" dirty="0">
                <a:solidFill>
                  <a:srgbClr val="2D1341"/>
                </a:solidFill>
                <a:latin typeface="Garamond" panose="02020404030301010803" pitchFamily="18" charset="0"/>
                <a:ea typeface="Batang" panose="02030600000101010101" pitchFamily="18" charset="-127"/>
              </a:rPr>
              <a:t>, integration</a:t>
            </a:r>
            <a:r>
              <a:rPr lang="sv-SE" sz="1600" dirty="0" smtClean="0">
                <a:solidFill>
                  <a:srgbClr val="2D1341"/>
                </a:solidFill>
                <a:latin typeface="Garamond" panose="02020404030301010803" pitchFamily="18" charset="0"/>
                <a:ea typeface="Batang" panose="02030600000101010101" pitchFamily="18" charset="-127"/>
              </a:rPr>
              <a:t>, </a:t>
            </a:r>
            <a:r>
              <a:rPr lang="sv-SE" sz="1600" dirty="0" err="1" smtClean="0">
                <a:solidFill>
                  <a:srgbClr val="2D1341"/>
                </a:solidFill>
                <a:latin typeface="Garamond" panose="02020404030301010803" pitchFamily="18" charset="0"/>
                <a:ea typeface="Batang" panose="02030600000101010101" pitchFamily="18" charset="-127"/>
              </a:rPr>
              <a:t>package</a:t>
            </a:r>
            <a:r>
              <a:rPr lang="sv-SE" sz="1600" dirty="0" smtClean="0">
                <a:solidFill>
                  <a:srgbClr val="2D1341"/>
                </a:solidFill>
                <a:latin typeface="Garamond" panose="02020404030301010803" pitchFamily="18" charset="0"/>
                <a:ea typeface="Batang" panose="02030600000101010101" pitchFamily="18" charset="-127"/>
              </a:rPr>
              <a:t> space, </a:t>
            </a:r>
            <a:r>
              <a:rPr lang="sv-SE" sz="1600" dirty="0" err="1" smtClean="0">
                <a:solidFill>
                  <a:srgbClr val="2D1341"/>
                </a:solidFill>
                <a:latin typeface="Garamond" panose="02020404030301010803" pitchFamily="18" charset="0"/>
                <a:ea typeface="Batang" panose="02030600000101010101" pitchFamily="18" charset="-127"/>
              </a:rPr>
              <a:t>recyclability</a:t>
            </a:r>
            <a:r>
              <a:rPr lang="sv-SE" sz="1600" dirty="0" smtClean="0">
                <a:solidFill>
                  <a:srgbClr val="2D1341"/>
                </a:solidFill>
                <a:latin typeface="Garamond" panose="02020404030301010803" pitchFamily="18" charset="0"/>
                <a:ea typeface="Batang" panose="02030600000101010101" pitchFamily="18" charset="-127"/>
              </a:rPr>
              <a:t> </a:t>
            </a:r>
            <a:r>
              <a:rPr lang="sv-SE" sz="1600" dirty="0">
                <a:solidFill>
                  <a:srgbClr val="2D1341"/>
                </a:solidFill>
                <a:latin typeface="Garamond" panose="02020404030301010803" pitchFamily="18" charset="0"/>
                <a:ea typeface="Batang" panose="02030600000101010101" pitchFamily="18" charset="-127"/>
              </a:rPr>
              <a:t>and </a:t>
            </a:r>
            <a:r>
              <a:rPr lang="sv-SE" sz="1600" dirty="0" err="1">
                <a:solidFill>
                  <a:srgbClr val="2D1341"/>
                </a:solidFill>
                <a:latin typeface="Garamond" panose="02020404030301010803" pitchFamily="18" charset="0"/>
                <a:ea typeface="Batang" panose="02030600000101010101" pitchFamily="18" charset="-127"/>
              </a:rPr>
              <a:t>many</a:t>
            </a:r>
            <a:r>
              <a:rPr lang="sv-SE" sz="1600" dirty="0">
                <a:solidFill>
                  <a:srgbClr val="2D1341"/>
                </a:solidFill>
                <a:latin typeface="Garamond" panose="02020404030301010803" pitchFamily="18" charset="0"/>
                <a:ea typeface="Batang" panose="02030600000101010101" pitchFamily="18" charset="-127"/>
              </a:rPr>
              <a:t> </a:t>
            </a:r>
            <a:r>
              <a:rPr lang="sv-SE" sz="1600" dirty="0" err="1">
                <a:solidFill>
                  <a:srgbClr val="2D1341"/>
                </a:solidFill>
                <a:latin typeface="Garamond" panose="02020404030301010803" pitchFamily="18" charset="0"/>
                <a:ea typeface="Batang" panose="02030600000101010101" pitchFamily="18" charset="-127"/>
              </a:rPr>
              <a:t>other</a:t>
            </a:r>
            <a:r>
              <a:rPr lang="sv-SE" sz="1600" dirty="0">
                <a:solidFill>
                  <a:srgbClr val="2D1341"/>
                </a:solidFill>
                <a:latin typeface="Garamond" panose="02020404030301010803" pitchFamily="18" charset="0"/>
                <a:ea typeface="Batang" panose="02030600000101010101" pitchFamily="18" charset="-127"/>
              </a:rPr>
              <a:t> </a:t>
            </a:r>
            <a:r>
              <a:rPr lang="sv-SE" sz="1600" dirty="0" err="1">
                <a:solidFill>
                  <a:srgbClr val="2D1341"/>
                </a:solidFill>
                <a:latin typeface="Garamond" panose="02020404030301010803" pitchFamily="18" charset="0"/>
                <a:ea typeface="Batang" panose="02030600000101010101" pitchFamily="18" charset="-127"/>
              </a:rPr>
              <a:t>aspects</a:t>
            </a:r>
            <a:r>
              <a:rPr lang="sv-SE" sz="1600" dirty="0" smtClean="0">
                <a:solidFill>
                  <a:srgbClr val="2D1341"/>
                </a:solidFill>
                <a:latin typeface="Garamond" panose="02020404030301010803" pitchFamily="18" charset="0"/>
                <a:ea typeface="Batang" panose="02030600000101010101" pitchFamily="18" charset="-127"/>
              </a:rPr>
              <a:t>.</a:t>
            </a:r>
            <a:endParaRPr lang="sv-SE" sz="1600" dirty="0">
              <a:latin typeface="Garamond" panose="02020404030301010803" pitchFamily="18" charset="0"/>
            </a:endParaRPr>
          </a:p>
        </p:txBody>
      </p:sp>
      <p:sp>
        <p:nvSpPr>
          <p:cNvPr id="2" name="Footer Placeholder 1"/>
          <p:cNvSpPr>
            <a:spLocks noGrp="1"/>
          </p:cNvSpPr>
          <p:nvPr>
            <p:ph type="ftr" sz="quarter" idx="15"/>
          </p:nvPr>
        </p:nvSpPr>
        <p:spPr/>
        <p:txBody>
          <a:bodyPr/>
          <a:lstStyle/>
          <a:p>
            <a:r>
              <a:rPr lang="sv-SE" dirty="0" smtClean="0"/>
              <a:t>©2018 FUTURAEFLUXUM AB, </a:t>
            </a:r>
            <a:r>
              <a:rPr lang="sv-SE" dirty="0" smtClean="0"/>
              <a:t>V1.4</a:t>
            </a:r>
            <a:endParaRPr lang="sv-SE" dirty="0"/>
          </a:p>
        </p:txBody>
      </p:sp>
    </p:spTree>
    <p:extLst>
      <p:ext uri="{BB962C8B-B14F-4D97-AF65-F5344CB8AC3E}">
        <p14:creationId xmlns:p14="http://schemas.microsoft.com/office/powerpoint/2010/main" val="18167827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lnSpcReduction="10000"/>
          </a:bodyPr>
          <a:lstStyle/>
          <a:p>
            <a:r>
              <a:rPr lang="sv-SE" dirty="0" err="1" smtClean="0"/>
              <a:t>Who</a:t>
            </a:r>
            <a:r>
              <a:rPr lang="sv-SE" dirty="0" smtClean="0"/>
              <a:t> </a:t>
            </a:r>
            <a:r>
              <a:rPr lang="sv-SE" dirty="0" err="1" smtClean="0"/>
              <a:t>we</a:t>
            </a:r>
            <a:r>
              <a:rPr lang="sv-SE" dirty="0" smtClean="0"/>
              <a:t> </a:t>
            </a:r>
            <a:r>
              <a:rPr lang="sv-SE" dirty="0" err="1" smtClean="0"/>
              <a:t>are</a:t>
            </a:r>
            <a:r>
              <a:rPr lang="sv-SE" dirty="0" smtClean="0"/>
              <a:t>…</a:t>
            </a:r>
            <a:endParaRPr lang="sv-SE" dirty="0"/>
          </a:p>
        </p:txBody>
      </p:sp>
      <p:sp>
        <p:nvSpPr>
          <p:cNvPr id="4" name="Text Placeholder 19"/>
          <p:cNvSpPr>
            <a:spLocks noGrp="1"/>
          </p:cNvSpPr>
          <p:nvPr>
            <p:ph type="body" sz="quarter" idx="17"/>
          </p:nvPr>
        </p:nvSpPr>
        <p:spPr>
          <a:xfrm>
            <a:off x="1102857" y="651183"/>
            <a:ext cx="10318518" cy="5968692"/>
          </a:xfrm>
          <a:ln>
            <a:solidFill>
              <a:srgbClr val="B48834"/>
            </a:solidFill>
          </a:ln>
        </p:spPr>
        <p:txBody>
          <a:bodyPr>
            <a:normAutofit/>
          </a:bodyPr>
          <a:lstStyle>
            <a:lvl1pPr marL="0" indent="0">
              <a:buNone/>
              <a:defRPr>
                <a:solidFill>
                  <a:srgbClr val="9E5E00"/>
                </a:solidFill>
              </a:defRPr>
            </a:lvl1pPr>
          </a:lstStyle>
          <a:p>
            <a:pPr lvl="0"/>
            <a:endParaRPr lang="sv-SE" sz="1800" dirty="0" smtClean="0">
              <a:solidFill>
                <a:srgbClr val="2D1341"/>
              </a:solidFill>
              <a:latin typeface="Garamond" panose="02020404030301010803" pitchFamily="18" charset="0"/>
            </a:endParaRPr>
          </a:p>
          <a:p>
            <a:pPr lvl="0"/>
            <a:endParaRPr lang="sv-SE" sz="1800" dirty="0">
              <a:solidFill>
                <a:srgbClr val="2D1341"/>
              </a:solidFill>
              <a:latin typeface="Garamond" panose="02020404030301010803" pitchFamily="18" charset="0"/>
            </a:endParaRPr>
          </a:p>
        </p:txBody>
      </p:sp>
      <p:grpSp>
        <p:nvGrpSpPr>
          <p:cNvPr id="5" name="Group 4"/>
          <p:cNvGrpSpPr/>
          <p:nvPr/>
        </p:nvGrpSpPr>
        <p:grpSpPr>
          <a:xfrm>
            <a:off x="1427163" y="733218"/>
            <a:ext cx="9593498" cy="2862924"/>
            <a:chOff x="-942292" y="843024"/>
            <a:chExt cx="9667193" cy="2862924"/>
          </a:xfrm>
        </p:grpSpPr>
        <p:sp>
          <p:nvSpPr>
            <p:cNvPr id="6" name="TextBox 5"/>
            <p:cNvSpPr txBox="1"/>
            <p:nvPr/>
          </p:nvSpPr>
          <p:spPr>
            <a:xfrm>
              <a:off x="-942292" y="1267828"/>
              <a:ext cx="7971743" cy="2013316"/>
            </a:xfrm>
            <a:prstGeom prst="rect">
              <a:avLst/>
            </a:prstGeom>
            <a:noFill/>
            <a:ln>
              <a:solidFill>
                <a:srgbClr val="B48834"/>
              </a:solidFill>
            </a:ln>
          </p:spPr>
          <p:txBody>
            <a:bodyPr wrap="square" bIns="46800" rtlCol="0" anchor="t">
              <a:noAutofit/>
            </a:bodyPr>
            <a:lstStyle/>
            <a:p>
              <a:pPr algn="ctr">
                <a:lnSpc>
                  <a:spcPts val="2500"/>
                </a:lnSpc>
              </a:pPr>
              <a:r>
                <a:rPr lang="en-US" sz="1600" spc="300" dirty="0" err="1" smtClean="0">
                  <a:solidFill>
                    <a:srgbClr val="965900"/>
                  </a:solidFill>
                  <a:latin typeface="Garamond" panose="02020404030301010803" pitchFamily="18" charset="0"/>
                </a:rPr>
                <a:t>Jenisej</a:t>
              </a:r>
              <a:r>
                <a:rPr lang="en-US" sz="1600" spc="300" dirty="0" smtClean="0">
                  <a:solidFill>
                    <a:srgbClr val="965900"/>
                  </a:solidFill>
                  <a:latin typeface="Garamond" panose="02020404030301010803" pitchFamily="18" charset="0"/>
                </a:rPr>
                <a:t> LAKOTA, B.Sc.</a:t>
              </a:r>
            </a:p>
            <a:p>
              <a:pPr algn="just">
                <a:lnSpc>
                  <a:spcPts val="2500"/>
                </a:lnSpc>
              </a:pPr>
              <a:r>
                <a:rPr lang="en-US" sz="1600" dirty="0" smtClean="0">
                  <a:solidFill>
                    <a:srgbClr val="2D1341"/>
                  </a:solidFill>
                  <a:latin typeface="Garamond" panose="02020404030301010803" pitchFamily="18" charset="0"/>
                </a:rPr>
                <a:t>Mechanical </a:t>
              </a:r>
              <a:r>
                <a:rPr lang="en-US" sz="1600" dirty="0">
                  <a:solidFill>
                    <a:srgbClr val="2D1341"/>
                  </a:solidFill>
                  <a:latin typeface="Garamond" panose="02020404030301010803" pitchFamily="18" charset="0"/>
                </a:rPr>
                <a:t>engineer, inventor, entrepreneur, 3D designer, project manager, leader. In past working with/for automotive lighting suppliers, OEM and customers in Europe and China on various projects, involving all lamps for external </a:t>
              </a:r>
              <a:r>
                <a:rPr lang="en-US" sz="1600" dirty="0" smtClean="0">
                  <a:solidFill>
                    <a:srgbClr val="2D1341"/>
                  </a:solidFill>
                  <a:latin typeface="Garamond" panose="02020404030301010803" pitchFamily="18" charset="0"/>
                </a:rPr>
                <a:t>illumination and various exterior elements, </a:t>
              </a:r>
              <a:r>
                <a:rPr lang="en-US" sz="1600" dirty="0">
                  <a:solidFill>
                    <a:srgbClr val="2D1341"/>
                  </a:solidFill>
                  <a:latin typeface="Garamond" panose="02020404030301010803" pitchFamily="18" charset="0"/>
                </a:rPr>
                <a:t>both on ICE and NEV vehicles. Part of NEVS success story in China and broader. Able to provide first-hand technical, styling, production and technology </a:t>
              </a:r>
              <a:r>
                <a:rPr lang="en-US" sz="1600" dirty="0" smtClean="0">
                  <a:solidFill>
                    <a:srgbClr val="2D1341"/>
                  </a:solidFill>
                  <a:latin typeface="Garamond" panose="02020404030301010803" pitchFamily="18" charset="0"/>
                </a:rPr>
                <a:t>support</a:t>
              </a:r>
              <a:r>
                <a:rPr lang="en-US" sz="1600" dirty="0">
                  <a:solidFill>
                    <a:srgbClr val="2D1341"/>
                  </a:solidFill>
                  <a:latin typeface="Garamond" panose="02020404030301010803" pitchFamily="18" charset="0"/>
                </a:rPr>
                <a:t> </a:t>
              </a:r>
              <a:r>
                <a:rPr lang="en-US" sz="1600" dirty="0" smtClean="0">
                  <a:solidFill>
                    <a:srgbClr val="2D1341"/>
                  </a:solidFill>
                  <a:latin typeface="Garamond" panose="02020404030301010803" pitchFamily="18" charset="0"/>
                </a:rPr>
                <a:t>anywhere in the world.</a:t>
              </a:r>
              <a:endParaRPr lang="sv-SE" sz="1600" dirty="0">
                <a:solidFill>
                  <a:srgbClr val="2D1341"/>
                </a:solidFill>
                <a:latin typeface="Garamond" panose="02020404030301010803" pitchFamily="18"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29451" y="843024"/>
              <a:ext cx="1695450" cy="2862924"/>
            </a:xfrm>
            <a:prstGeom prst="rect">
              <a:avLst/>
            </a:prstGeom>
            <a:ln>
              <a:solidFill>
                <a:srgbClr val="B48834"/>
              </a:solidFill>
            </a:ln>
          </p:spPr>
        </p:pic>
      </p:grpSp>
      <p:grpSp>
        <p:nvGrpSpPr>
          <p:cNvPr id="13" name="Group 12"/>
          <p:cNvGrpSpPr/>
          <p:nvPr/>
        </p:nvGrpSpPr>
        <p:grpSpPr>
          <a:xfrm>
            <a:off x="1427163" y="3670723"/>
            <a:ext cx="9593498" cy="2866782"/>
            <a:chOff x="3058637" y="3544027"/>
            <a:chExt cx="9593498" cy="2866782"/>
          </a:xfrm>
        </p:grpSpPr>
        <p:sp>
          <p:nvSpPr>
            <p:cNvPr id="9" name="TextBox 8"/>
            <p:cNvSpPr txBox="1"/>
            <p:nvPr/>
          </p:nvSpPr>
          <p:spPr>
            <a:xfrm>
              <a:off x="4910270" y="3969450"/>
              <a:ext cx="7741865" cy="2015936"/>
            </a:xfrm>
            <a:prstGeom prst="rect">
              <a:avLst/>
            </a:prstGeom>
            <a:noFill/>
            <a:ln>
              <a:solidFill>
                <a:srgbClr val="B48834"/>
              </a:solidFill>
            </a:ln>
          </p:spPr>
          <p:txBody>
            <a:bodyPr wrap="square" rtlCol="0">
              <a:spAutoFit/>
            </a:bodyPr>
            <a:lstStyle/>
            <a:p>
              <a:pPr algn="ctr">
                <a:lnSpc>
                  <a:spcPts val="2500"/>
                </a:lnSpc>
              </a:pPr>
              <a:r>
                <a:rPr lang="en-US" sz="1600" spc="300" dirty="0" err="1" smtClean="0">
                  <a:solidFill>
                    <a:srgbClr val="965900"/>
                  </a:solidFill>
                  <a:latin typeface="Garamond" panose="02020404030301010803" pitchFamily="18" charset="0"/>
                </a:rPr>
                <a:t>Vlatko</a:t>
              </a:r>
              <a:r>
                <a:rPr lang="en-US" sz="1600" spc="300" dirty="0" smtClean="0">
                  <a:solidFill>
                    <a:srgbClr val="965900"/>
                  </a:solidFill>
                  <a:latin typeface="Garamond" panose="02020404030301010803" pitchFamily="18" charset="0"/>
                </a:rPr>
                <a:t> KUKOLJA, M.Sc.</a:t>
              </a:r>
            </a:p>
            <a:p>
              <a:pPr algn="just">
                <a:lnSpc>
                  <a:spcPts val="2500"/>
                </a:lnSpc>
              </a:pPr>
              <a:r>
                <a:rPr lang="en-US" sz="1600" dirty="0" smtClean="0">
                  <a:solidFill>
                    <a:srgbClr val="2D1341"/>
                  </a:solidFill>
                  <a:latin typeface="Garamond" panose="02020404030301010803" pitchFamily="18" charset="0"/>
                </a:rPr>
                <a:t>M.Sc. in mechanical engineering with experience in exterior design. Belonging </a:t>
              </a:r>
              <a:r>
                <a:rPr lang="en-US" sz="1600" dirty="0">
                  <a:solidFill>
                    <a:srgbClr val="2D1341"/>
                  </a:solidFill>
                  <a:latin typeface="Garamond" panose="02020404030301010803" pitchFamily="18" charset="0"/>
                </a:rPr>
                <a:t>to handful of the best automotive headlamp engineers in </a:t>
              </a:r>
              <a:r>
                <a:rPr lang="en-US" sz="1600" dirty="0" smtClean="0">
                  <a:solidFill>
                    <a:srgbClr val="2D1341"/>
                  </a:solidFill>
                  <a:latin typeface="Garamond" panose="02020404030301010803" pitchFamily="18" charset="0"/>
                </a:rPr>
                <a:t>Europe with extensive </a:t>
              </a:r>
              <a:r>
                <a:rPr lang="en-US" sz="1600" dirty="0">
                  <a:solidFill>
                    <a:srgbClr val="2D1341"/>
                  </a:solidFill>
                  <a:latin typeface="Garamond" panose="02020404030301010803" pitchFamily="18" charset="0"/>
                </a:rPr>
                <a:t>experience on most delicate of </a:t>
              </a:r>
              <a:r>
                <a:rPr lang="en-US" sz="1600" dirty="0" smtClean="0">
                  <a:solidFill>
                    <a:srgbClr val="2D1341"/>
                  </a:solidFill>
                  <a:latin typeface="Garamond" panose="02020404030301010803" pitchFamily="18" charset="0"/>
                </a:rPr>
                <a:t>lighting projects </a:t>
              </a:r>
              <a:r>
                <a:rPr lang="en-US" sz="1600" dirty="0">
                  <a:solidFill>
                    <a:srgbClr val="2D1341"/>
                  </a:solidFill>
                  <a:latin typeface="Garamond" panose="02020404030301010803" pitchFamily="18" charset="0"/>
                </a:rPr>
                <a:t>for most prominent European vehicle manufacturers. In past working for one of three of the best automotive lighting suppliers in the </a:t>
              </a:r>
              <a:r>
                <a:rPr lang="en-US" sz="1600" dirty="0" smtClean="0">
                  <a:solidFill>
                    <a:srgbClr val="2D1341"/>
                  </a:solidFill>
                  <a:latin typeface="Garamond" panose="02020404030301010803" pitchFamily="18" charset="0"/>
                </a:rPr>
                <a:t>world on lighting projects for nearly all world´s markets.</a:t>
              </a:r>
              <a:endParaRPr lang="sv-SE" sz="1600" dirty="0">
                <a:solidFill>
                  <a:srgbClr val="2D1341"/>
                </a:solidFill>
                <a:latin typeface="Garamond" panose="02020404030301010803" pitchFamily="18" charset="0"/>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58637" y="3544027"/>
              <a:ext cx="1851633" cy="2866782"/>
            </a:xfrm>
            <a:prstGeom prst="rect">
              <a:avLst/>
            </a:prstGeom>
            <a:ln>
              <a:solidFill>
                <a:srgbClr val="B48834"/>
              </a:solidFill>
            </a:ln>
          </p:spPr>
        </p:pic>
      </p:grpSp>
      <p:sp>
        <p:nvSpPr>
          <p:cNvPr id="11" name="Footer Placeholder 1"/>
          <p:cNvSpPr>
            <a:spLocks noGrp="1"/>
          </p:cNvSpPr>
          <p:nvPr>
            <p:ph type="ftr" sz="quarter" idx="15"/>
          </p:nvPr>
        </p:nvSpPr>
        <p:spPr>
          <a:xfrm>
            <a:off x="4058257" y="6595628"/>
            <a:ext cx="4114800" cy="365125"/>
          </a:xfrm>
        </p:spPr>
        <p:txBody>
          <a:bodyPr/>
          <a:lstStyle/>
          <a:p>
            <a:r>
              <a:rPr lang="sv-SE" dirty="0" smtClean="0"/>
              <a:t>©2018 FUTURAEFLUXUM AB, </a:t>
            </a:r>
            <a:r>
              <a:rPr lang="sv-SE" dirty="0" smtClean="0"/>
              <a:t>V1.4</a:t>
            </a:r>
            <a:endParaRPr lang="sv-SE" dirty="0"/>
          </a:p>
        </p:txBody>
      </p:sp>
    </p:spTree>
    <p:extLst>
      <p:ext uri="{BB962C8B-B14F-4D97-AF65-F5344CB8AC3E}">
        <p14:creationId xmlns:p14="http://schemas.microsoft.com/office/powerpoint/2010/main" val="39788358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2322" y="634816"/>
            <a:ext cx="10318518" cy="5985059"/>
          </a:xfrm>
          <a:prstGeom prst="rect">
            <a:avLst/>
          </a:prstGeom>
          <a:ln>
            <a:noFill/>
          </a:ln>
        </p:spPr>
      </p:pic>
      <p:sp>
        <p:nvSpPr>
          <p:cNvPr id="2" name="Text Placeholder 1"/>
          <p:cNvSpPr>
            <a:spLocks noGrp="1"/>
          </p:cNvSpPr>
          <p:nvPr>
            <p:ph type="body" sz="quarter" idx="13"/>
          </p:nvPr>
        </p:nvSpPr>
        <p:spPr>
          <a:xfrm>
            <a:off x="3509011" y="85674"/>
            <a:ext cx="7912364" cy="449262"/>
          </a:xfrm>
        </p:spPr>
        <p:txBody>
          <a:bodyPr>
            <a:normAutofit lnSpcReduction="10000"/>
          </a:bodyPr>
          <a:lstStyle/>
          <a:p>
            <a:r>
              <a:rPr lang="sv-SE" dirty="0" err="1" smtClean="0"/>
              <a:t>Worldwide</a:t>
            </a:r>
            <a:r>
              <a:rPr lang="sv-SE" dirty="0" smtClean="0"/>
              <a:t> </a:t>
            </a:r>
            <a:r>
              <a:rPr lang="sv-SE" dirty="0" err="1" smtClean="0"/>
              <a:t>community</a:t>
            </a:r>
            <a:r>
              <a:rPr lang="sv-SE" dirty="0" smtClean="0"/>
              <a:t> and </a:t>
            </a:r>
            <a:r>
              <a:rPr lang="sv-SE" dirty="0" err="1" smtClean="0"/>
              <a:t>knowledge</a:t>
            </a:r>
            <a:r>
              <a:rPr lang="sv-SE" dirty="0" smtClean="0"/>
              <a:t>…</a:t>
            </a:r>
            <a:endParaRPr lang="sv-SE" dirty="0"/>
          </a:p>
        </p:txBody>
      </p:sp>
      <p:sp>
        <p:nvSpPr>
          <p:cNvPr id="3" name="Text Placeholder 2"/>
          <p:cNvSpPr>
            <a:spLocks noGrp="1"/>
          </p:cNvSpPr>
          <p:nvPr>
            <p:ph type="body" sz="quarter" idx="17"/>
          </p:nvPr>
        </p:nvSpPr>
        <p:spPr>
          <a:ln>
            <a:solidFill>
              <a:srgbClr val="B48834"/>
            </a:solidFill>
          </a:ln>
        </p:spPr>
        <p:txBody>
          <a:bodyPr/>
          <a:lstStyle/>
          <a:p>
            <a:r>
              <a:rPr lang="sv-SE" dirty="0" smtClean="0">
                <a:solidFill>
                  <a:schemeClr val="bg1"/>
                </a:solidFill>
              </a:rPr>
              <a:t>B</a:t>
            </a:r>
            <a:endParaRPr lang="sv-SE" dirty="0">
              <a:solidFill>
                <a:schemeClr val="bg1"/>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2754" y="3391175"/>
            <a:ext cx="870554" cy="584071"/>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63650" y="2487020"/>
            <a:ext cx="819319" cy="412576"/>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33190" y="3030417"/>
            <a:ext cx="819319" cy="412576"/>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03884" y="1610703"/>
            <a:ext cx="665227" cy="418727"/>
          </a:xfrm>
          <a:prstGeom prst="rect">
            <a:avLst/>
          </a:prstGeom>
        </p:spPr>
      </p:pic>
      <p:sp>
        <p:nvSpPr>
          <p:cNvPr id="9" name="TextBox 8"/>
          <p:cNvSpPr txBox="1"/>
          <p:nvPr/>
        </p:nvSpPr>
        <p:spPr>
          <a:xfrm>
            <a:off x="5865962" y="788088"/>
            <a:ext cx="5418777" cy="2336537"/>
          </a:xfrm>
          <a:prstGeom prst="rect">
            <a:avLst/>
          </a:prstGeom>
          <a:noFill/>
          <a:ln>
            <a:solidFill>
              <a:srgbClr val="B48834"/>
            </a:solidFill>
          </a:ln>
          <a:effectLst>
            <a:glow>
              <a:schemeClr val="accent1"/>
            </a:glow>
          </a:effectLst>
        </p:spPr>
        <p:txBody>
          <a:bodyPr wrap="square" rtlCol="0">
            <a:spAutoFit/>
          </a:bodyPr>
          <a:lstStyle/>
          <a:p>
            <a:pPr algn="just">
              <a:lnSpc>
                <a:spcPts val="2500"/>
              </a:lnSpc>
              <a:spcAft>
                <a:spcPts val="600"/>
              </a:spcAft>
            </a:pPr>
            <a:r>
              <a:rPr lang="sv-SE" sz="1600" dirty="0" err="1" smtClean="0">
                <a:solidFill>
                  <a:srgbClr val="2D1341"/>
                </a:solidFill>
                <a:latin typeface="Garamond" panose="02020404030301010803" pitchFamily="18" charset="0"/>
                <a:ea typeface="Batang" panose="02030600000101010101" pitchFamily="18" charset="-127"/>
              </a:rPr>
              <a:t>Our</a:t>
            </a:r>
            <a:r>
              <a:rPr lang="sv-SE" sz="1600" dirty="0" smtClean="0">
                <a:solidFill>
                  <a:srgbClr val="2D1341"/>
                </a:solidFill>
                <a:latin typeface="Garamond" panose="02020404030301010803" pitchFamily="18" charset="0"/>
                <a:ea typeface="Batang" panose="02030600000101010101" pitchFamily="18" charset="-127"/>
              </a:rPr>
              <a:t> </a:t>
            </a:r>
            <a:r>
              <a:rPr lang="sv-SE" sz="1600" dirty="0" err="1" smtClean="0">
                <a:solidFill>
                  <a:srgbClr val="2D1341"/>
                </a:solidFill>
                <a:latin typeface="Garamond" panose="02020404030301010803" pitchFamily="18" charset="0"/>
                <a:ea typeface="Batang" panose="02030600000101010101" pitchFamily="18" charset="-127"/>
              </a:rPr>
              <a:t>work</a:t>
            </a:r>
            <a:r>
              <a:rPr lang="sv-SE" sz="1600" dirty="0" smtClean="0">
                <a:solidFill>
                  <a:srgbClr val="2D1341"/>
                </a:solidFill>
                <a:latin typeface="Garamond" panose="02020404030301010803" pitchFamily="18" charset="0"/>
                <a:ea typeface="Batang" panose="02030600000101010101" pitchFamily="18" charset="-127"/>
              </a:rPr>
              <a:t> on </a:t>
            </a:r>
            <a:r>
              <a:rPr lang="sv-SE" sz="1600" dirty="0" err="1" smtClean="0">
                <a:solidFill>
                  <a:srgbClr val="2D1341"/>
                </a:solidFill>
                <a:latin typeface="Garamond" panose="02020404030301010803" pitchFamily="18" charset="0"/>
                <a:ea typeface="Batang" panose="02030600000101010101" pitchFamily="18" charset="-127"/>
              </a:rPr>
              <a:t>projects</a:t>
            </a:r>
            <a:r>
              <a:rPr lang="sv-SE" sz="1600" dirty="0" smtClean="0">
                <a:solidFill>
                  <a:srgbClr val="2D1341"/>
                </a:solidFill>
                <a:latin typeface="Garamond" panose="02020404030301010803" pitchFamily="18" charset="0"/>
                <a:ea typeface="Batang" panose="02030600000101010101" pitchFamily="18" charset="-127"/>
              </a:rPr>
              <a:t>, </a:t>
            </a:r>
            <a:r>
              <a:rPr lang="sv-SE" sz="1600" dirty="0" err="1" smtClean="0">
                <a:solidFill>
                  <a:srgbClr val="2D1341"/>
                </a:solidFill>
                <a:latin typeface="Garamond" panose="02020404030301010803" pitchFamily="18" charset="0"/>
                <a:ea typeface="Batang" panose="02030600000101010101" pitchFamily="18" charset="-127"/>
              </a:rPr>
              <a:t>along</a:t>
            </a:r>
            <a:r>
              <a:rPr lang="sv-SE" sz="1600" dirty="0" smtClean="0">
                <a:solidFill>
                  <a:srgbClr val="2D1341"/>
                </a:solidFill>
                <a:latin typeface="Garamond" panose="02020404030301010803" pitchFamily="18" charset="0"/>
                <a:ea typeface="Batang" panose="02030600000101010101" pitchFamily="18" charset="-127"/>
              </a:rPr>
              <a:t> </a:t>
            </a:r>
            <a:r>
              <a:rPr lang="sv-SE" sz="1600" dirty="0" err="1" smtClean="0">
                <a:solidFill>
                  <a:srgbClr val="2D1341"/>
                </a:solidFill>
                <a:latin typeface="Garamond" panose="02020404030301010803" pitchFamily="18" charset="0"/>
                <a:ea typeface="Batang" panose="02030600000101010101" pitchFamily="18" charset="-127"/>
              </a:rPr>
              <a:t>with</a:t>
            </a:r>
            <a:r>
              <a:rPr lang="sv-SE" sz="1600" dirty="0" smtClean="0">
                <a:solidFill>
                  <a:srgbClr val="2D1341"/>
                </a:solidFill>
                <a:latin typeface="Garamond" panose="02020404030301010803" pitchFamily="18" charset="0"/>
                <a:ea typeface="Batang" panose="02030600000101010101" pitchFamily="18" charset="-127"/>
              </a:rPr>
              <a:t> </a:t>
            </a:r>
            <a:r>
              <a:rPr lang="sv-SE" sz="1600" dirty="0" err="1" smtClean="0">
                <a:solidFill>
                  <a:srgbClr val="2D1341"/>
                </a:solidFill>
                <a:latin typeface="Garamond" panose="02020404030301010803" pitchFamily="18" charset="0"/>
                <a:ea typeface="Batang" panose="02030600000101010101" pitchFamily="18" charset="-127"/>
              </a:rPr>
              <a:t>joining</a:t>
            </a:r>
            <a:r>
              <a:rPr lang="sv-SE" sz="1600" dirty="0" smtClean="0">
                <a:solidFill>
                  <a:srgbClr val="2D1341"/>
                </a:solidFill>
                <a:latin typeface="Garamond" panose="02020404030301010803" pitchFamily="18" charset="0"/>
                <a:ea typeface="Batang" panose="02030600000101010101" pitchFamily="18" charset="-127"/>
              </a:rPr>
              <a:t> major </a:t>
            </a:r>
            <a:r>
              <a:rPr lang="sv-SE" sz="1600" dirty="0" err="1" smtClean="0">
                <a:solidFill>
                  <a:srgbClr val="2D1341"/>
                </a:solidFill>
                <a:latin typeface="Garamond" panose="02020404030301010803" pitchFamily="18" charset="0"/>
                <a:ea typeface="Batang" panose="02030600000101010101" pitchFamily="18" charset="-127"/>
              </a:rPr>
              <a:t>lighting</a:t>
            </a:r>
            <a:r>
              <a:rPr lang="sv-SE" sz="1600" dirty="0" smtClean="0">
                <a:solidFill>
                  <a:srgbClr val="2D1341"/>
                </a:solidFill>
                <a:latin typeface="Garamond" panose="02020404030301010803" pitchFamily="18" charset="0"/>
                <a:ea typeface="Batang" panose="02030600000101010101" pitchFamily="18" charset="-127"/>
              </a:rPr>
              <a:t> </a:t>
            </a:r>
            <a:r>
              <a:rPr lang="sv-SE" sz="1600" dirty="0" err="1" smtClean="0">
                <a:solidFill>
                  <a:srgbClr val="2D1341"/>
                </a:solidFill>
                <a:latin typeface="Garamond" panose="02020404030301010803" pitchFamily="18" charset="0"/>
                <a:ea typeface="Batang" panose="02030600000101010101" pitchFamily="18" charset="-127"/>
              </a:rPr>
              <a:t>suppliers</a:t>
            </a:r>
            <a:r>
              <a:rPr lang="sv-SE" sz="1600" dirty="0" smtClean="0">
                <a:solidFill>
                  <a:srgbClr val="2D1341"/>
                </a:solidFill>
                <a:latin typeface="Garamond" panose="02020404030301010803" pitchFamily="18" charset="0"/>
                <a:ea typeface="Batang" panose="02030600000101010101" pitchFamily="18" charset="-127"/>
              </a:rPr>
              <a:t> and OEM, </a:t>
            </a:r>
            <a:r>
              <a:rPr lang="sv-SE" sz="1600" dirty="0" err="1" smtClean="0">
                <a:solidFill>
                  <a:srgbClr val="2D1341"/>
                </a:solidFill>
                <a:latin typeface="Garamond" panose="02020404030301010803" pitchFamily="18" charset="0"/>
                <a:ea typeface="Batang" panose="02030600000101010101" pitchFamily="18" charset="-127"/>
              </a:rPr>
              <a:t>have</a:t>
            </a:r>
            <a:r>
              <a:rPr lang="sv-SE" sz="1600" dirty="0" smtClean="0">
                <a:solidFill>
                  <a:srgbClr val="2D1341"/>
                </a:solidFill>
                <a:latin typeface="Garamond" panose="02020404030301010803" pitchFamily="18" charset="0"/>
                <a:ea typeface="Batang" panose="02030600000101010101" pitchFamily="18" charset="-127"/>
              </a:rPr>
              <a:t> </a:t>
            </a:r>
            <a:r>
              <a:rPr lang="sv-SE" sz="1600" dirty="0" err="1" smtClean="0">
                <a:solidFill>
                  <a:srgbClr val="2D1341"/>
                </a:solidFill>
                <a:latin typeface="Garamond" panose="02020404030301010803" pitchFamily="18" charset="0"/>
                <a:ea typeface="Batang" panose="02030600000101010101" pitchFamily="18" charset="-127"/>
              </a:rPr>
              <a:t>brought</a:t>
            </a:r>
            <a:r>
              <a:rPr lang="sv-SE" sz="1600" dirty="0" smtClean="0">
                <a:solidFill>
                  <a:srgbClr val="2D1341"/>
                </a:solidFill>
                <a:latin typeface="Garamond" panose="02020404030301010803" pitchFamily="18" charset="0"/>
                <a:ea typeface="Batang" panose="02030600000101010101" pitchFamily="18" charset="-127"/>
              </a:rPr>
              <a:t> </a:t>
            </a:r>
            <a:r>
              <a:rPr lang="sv-SE" sz="1600" dirty="0" err="1" smtClean="0">
                <a:solidFill>
                  <a:srgbClr val="2D1341"/>
                </a:solidFill>
                <a:latin typeface="Garamond" panose="02020404030301010803" pitchFamily="18" charset="0"/>
                <a:ea typeface="Batang" panose="02030600000101010101" pitchFamily="18" charset="-127"/>
              </a:rPr>
              <a:t>us</a:t>
            </a:r>
            <a:r>
              <a:rPr lang="sv-SE" sz="1600" dirty="0" smtClean="0">
                <a:solidFill>
                  <a:srgbClr val="2D1341"/>
                </a:solidFill>
                <a:latin typeface="Garamond" panose="02020404030301010803" pitchFamily="18" charset="0"/>
                <a:ea typeface="Batang" panose="02030600000101010101" pitchFamily="18" charset="-127"/>
              </a:rPr>
              <a:t> extensive </a:t>
            </a:r>
            <a:r>
              <a:rPr lang="sv-SE" sz="1600" dirty="0" err="1" smtClean="0">
                <a:solidFill>
                  <a:srgbClr val="2D1341"/>
                </a:solidFill>
                <a:latin typeface="Garamond" panose="02020404030301010803" pitchFamily="18" charset="0"/>
                <a:ea typeface="Batang" panose="02030600000101010101" pitchFamily="18" charset="-127"/>
              </a:rPr>
              <a:t>experience</a:t>
            </a:r>
            <a:r>
              <a:rPr lang="sv-SE" sz="1600" dirty="0" smtClean="0">
                <a:solidFill>
                  <a:srgbClr val="2D1341"/>
                </a:solidFill>
                <a:latin typeface="Garamond" panose="02020404030301010803" pitchFamily="18" charset="0"/>
                <a:ea typeface="Batang" panose="02030600000101010101" pitchFamily="18" charset="-127"/>
              </a:rPr>
              <a:t> and </a:t>
            </a:r>
            <a:r>
              <a:rPr lang="sv-SE" sz="1600" dirty="0" err="1" smtClean="0">
                <a:solidFill>
                  <a:srgbClr val="2D1341"/>
                </a:solidFill>
                <a:latin typeface="Garamond" panose="02020404030301010803" pitchFamily="18" charset="0"/>
                <a:ea typeface="Batang" panose="02030600000101010101" pitchFamily="18" charset="-127"/>
              </a:rPr>
              <a:t>knowledge</a:t>
            </a:r>
            <a:r>
              <a:rPr lang="sv-SE" sz="1600" dirty="0" smtClean="0">
                <a:solidFill>
                  <a:srgbClr val="2D1341"/>
                </a:solidFill>
                <a:latin typeface="Garamond" panose="02020404030301010803" pitchFamily="18" charset="0"/>
                <a:ea typeface="Batang" panose="02030600000101010101" pitchFamily="18" charset="-127"/>
              </a:rPr>
              <a:t> </a:t>
            </a:r>
            <a:r>
              <a:rPr lang="sv-SE" sz="1600" dirty="0" err="1" smtClean="0">
                <a:solidFill>
                  <a:srgbClr val="2D1341"/>
                </a:solidFill>
                <a:latin typeface="Garamond" panose="02020404030301010803" pitchFamily="18" charset="0"/>
                <a:ea typeface="Batang" panose="02030600000101010101" pitchFamily="18" charset="-127"/>
              </a:rPr>
              <a:t>about</a:t>
            </a:r>
            <a:r>
              <a:rPr lang="sv-SE" sz="1600" dirty="0" smtClean="0">
                <a:solidFill>
                  <a:srgbClr val="2D1341"/>
                </a:solidFill>
                <a:latin typeface="Garamond" panose="02020404030301010803" pitchFamily="18" charset="0"/>
                <a:ea typeface="Batang" panose="02030600000101010101" pitchFamily="18" charset="-127"/>
              </a:rPr>
              <a:t> </a:t>
            </a:r>
            <a:r>
              <a:rPr lang="sv-SE" sz="1600" dirty="0" err="1" smtClean="0">
                <a:solidFill>
                  <a:srgbClr val="2D1341"/>
                </a:solidFill>
                <a:latin typeface="Garamond" panose="02020404030301010803" pitchFamily="18" charset="0"/>
                <a:ea typeface="Batang" panose="02030600000101010101" pitchFamily="18" charset="-127"/>
              </a:rPr>
              <a:t>performing</a:t>
            </a:r>
            <a:r>
              <a:rPr lang="sv-SE" sz="1600" dirty="0" smtClean="0">
                <a:solidFill>
                  <a:srgbClr val="2D1341"/>
                </a:solidFill>
                <a:latin typeface="Garamond" panose="02020404030301010803" pitchFamily="18" charset="0"/>
                <a:ea typeface="Batang" panose="02030600000101010101" pitchFamily="18" charset="-127"/>
              </a:rPr>
              <a:t> for different </a:t>
            </a:r>
            <a:r>
              <a:rPr lang="sv-SE" sz="1600" dirty="0" err="1" smtClean="0">
                <a:solidFill>
                  <a:srgbClr val="2D1341"/>
                </a:solidFill>
                <a:latin typeface="Garamond" panose="02020404030301010803" pitchFamily="18" charset="0"/>
                <a:ea typeface="Batang" panose="02030600000101010101" pitchFamily="18" charset="-127"/>
              </a:rPr>
              <a:t>customers</a:t>
            </a:r>
            <a:r>
              <a:rPr lang="sv-SE" sz="1600" dirty="0" smtClean="0">
                <a:solidFill>
                  <a:srgbClr val="2D1341"/>
                </a:solidFill>
                <a:latin typeface="Garamond" panose="02020404030301010803" pitchFamily="18" charset="0"/>
                <a:ea typeface="Batang" panose="02030600000101010101" pitchFamily="18" charset="-127"/>
              </a:rPr>
              <a:t>  in </a:t>
            </a:r>
            <a:r>
              <a:rPr lang="sv-SE" sz="1600" dirty="0" err="1" smtClean="0">
                <a:solidFill>
                  <a:srgbClr val="2D1341"/>
                </a:solidFill>
                <a:latin typeface="Garamond" panose="02020404030301010803" pitchFamily="18" charset="0"/>
                <a:ea typeface="Batang" panose="02030600000101010101" pitchFamily="18" charset="-127"/>
              </a:rPr>
              <a:t>various</a:t>
            </a:r>
            <a:r>
              <a:rPr lang="sv-SE" sz="1600" dirty="0" smtClean="0">
                <a:solidFill>
                  <a:srgbClr val="2D1341"/>
                </a:solidFill>
                <a:latin typeface="Garamond" panose="02020404030301010803" pitchFamily="18" charset="0"/>
                <a:ea typeface="Batang" panose="02030600000101010101" pitchFamily="18" charset="-127"/>
              </a:rPr>
              <a:t> </a:t>
            </a:r>
            <a:r>
              <a:rPr lang="sv-SE" sz="1600" dirty="0" err="1" smtClean="0">
                <a:solidFill>
                  <a:srgbClr val="2D1341"/>
                </a:solidFill>
                <a:latin typeface="Garamond" panose="02020404030301010803" pitchFamily="18" charset="0"/>
                <a:ea typeface="Batang" panose="02030600000101010101" pitchFamily="18" charset="-127"/>
              </a:rPr>
              <a:t>cultures</a:t>
            </a:r>
            <a:r>
              <a:rPr lang="sv-SE" sz="1600" dirty="0" smtClean="0">
                <a:solidFill>
                  <a:srgbClr val="2D1341"/>
                </a:solidFill>
                <a:latin typeface="Garamond" panose="02020404030301010803" pitchFamily="18" charset="0"/>
                <a:ea typeface="Batang" panose="02030600000101010101" pitchFamily="18" charset="-127"/>
              </a:rPr>
              <a:t> and </a:t>
            </a:r>
            <a:r>
              <a:rPr lang="sv-SE" sz="1600" dirty="0" err="1" smtClean="0">
                <a:solidFill>
                  <a:srgbClr val="2D1341"/>
                </a:solidFill>
                <a:latin typeface="Garamond" panose="02020404030301010803" pitchFamily="18" charset="0"/>
                <a:ea typeface="Batang" panose="02030600000101010101" pitchFamily="18" charset="-127"/>
              </a:rPr>
              <a:t>environements</a:t>
            </a:r>
            <a:r>
              <a:rPr lang="sv-SE" sz="1600" dirty="0" smtClean="0">
                <a:solidFill>
                  <a:srgbClr val="2D1341"/>
                </a:solidFill>
                <a:latin typeface="Garamond" panose="02020404030301010803" pitchFamily="18" charset="0"/>
                <a:ea typeface="Batang" panose="02030600000101010101" pitchFamily="18" charset="-127"/>
              </a:rPr>
              <a:t>. It </a:t>
            </a:r>
            <a:r>
              <a:rPr lang="sv-SE" sz="1600" dirty="0" err="1" smtClean="0">
                <a:solidFill>
                  <a:srgbClr val="2D1341"/>
                </a:solidFill>
                <a:latin typeface="Garamond" panose="02020404030301010803" pitchFamily="18" charset="0"/>
                <a:ea typeface="Batang" panose="02030600000101010101" pitchFamily="18" charset="-127"/>
              </a:rPr>
              <a:t>also</a:t>
            </a:r>
            <a:r>
              <a:rPr lang="sv-SE" sz="1600" dirty="0" smtClean="0">
                <a:solidFill>
                  <a:srgbClr val="2D1341"/>
                </a:solidFill>
                <a:latin typeface="Garamond" panose="02020404030301010803" pitchFamily="18" charset="0"/>
                <a:ea typeface="Batang" panose="02030600000101010101" pitchFamily="18" charset="-127"/>
              </a:rPr>
              <a:t> </a:t>
            </a:r>
            <a:r>
              <a:rPr lang="sv-SE" sz="1600" dirty="0" err="1" smtClean="0">
                <a:solidFill>
                  <a:srgbClr val="2D1341"/>
                </a:solidFill>
                <a:latin typeface="Garamond" panose="02020404030301010803" pitchFamily="18" charset="0"/>
                <a:ea typeface="Batang" panose="02030600000101010101" pitchFamily="18" charset="-127"/>
              </a:rPr>
              <a:t>enabled</a:t>
            </a:r>
            <a:r>
              <a:rPr lang="sv-SE" sz="1600" dirty="0" smtClean="0">
                <a:solidFill>
                  <a:srgbClr val="2D1341"/>
                </a:solidFill>
                <a:latin typeface="Garamond" panose="02020404030301010803" pitchFamily="18" charset="0"/>
                <a:ea typeface="Batang" panose="02030600000101010101" pitchFamily="18" charset="-127"/>
              </a:rPr>
              <a:t> </a:t>
            </a:r>
            <a:r>
              <a:rPr lang="sv-SE" sz="1600" dirty="0" err="1" smtClean="0">
                <a:solidFill>
                  <a:srgbClr val="2D1341"/>
                </a:solidFill>
                <a:latin typeface="Garamond" panose="02020404030301010803" pitchFamily="18" charset="0"/>
                <a:ea typeface="Batang" panose="02030600000101010101" pitchFamily="18" charset="-127"/>
              </a:rPr>
              <a:t>us</a:t>
            </a:r>
            <a:r>
              <a:rPr lang="sv-SE" sz="1600" dirty="0" smtClean="0">
                <a:solidFill>
                  <a:srgbClr val="2D1341"/>
                </a:solidFill>
                <a:latin typeface="Garamond" panose="02020404030301010803" pitchFamily="18" charset="0"/>
                <a:ea typeface="Batang" panose="02030600000101010101" pitchFamily="18" charset="-127"/>
              </a:rPr>
              <a:t>, to </a:t>
            </a:r>
            <a:r>
              <a:rPr lang="sv-SE" sz="1600" dirty="0" err="1" smtClean="0">
                <a:solidFill>
                  <a:srgbClr val="2D1341"/>
                </a:solidFill>
                <a:latin typeface="Garamond" panose="02020404030301010803" pitchFamily="18" charset="0"/>
                <a:ea typeface="Batang" panose="02030600000101010101" pitchFamily="18" charset="-127"/>
              </a:rPr>
              <a:t>bring</a:t>
            </a:r>
            <a:r>
              <a:rPr lang="sv-SE" sz="1600" dirty="0" smtClean="0">
                <a:solidFill>
                  <a:srgbClr val="2D1341"/>
                </a:solidFill>
                <a:latin typeface="Garamond" panose="02020404030301010803" pitchFamily="18" charset="0"/>
                <a:ea typeface="Batang" panose="02030600000101010101" pitchFamily="18" charset="-127"/>
              </a:rPr>
              <a:t> </a:t>
            </a:r>
            <a:r>
              <a:rPr lang="sv-SE" sz="1600" dirty="0" err="1" smtClean="0">
                <a:solidFill>
                  <a:srgbClr val="2D1341"/>
                </a:solidFill>
                <a:latin typeface="Garamond" panose="02020404030301010803" pitchFamily="18" charset="0"/>
                <a:ea typeface="Batang" panose="02030600000101010101" pitchFamily="18" charset="-127"/>
              </a:rPr>
              <a:t>together</a:t>
            </a:r>
            <a:r>
              <a:rPr lang="sv-SE" sz="1600" dirty="0" smtClean="0">
                <a:solidFill>
                  <a:srgbClr val="2D1341"/>
                </a:solidFill>
                <a:latin typeface="Garamond" panose="02020404030301010803" pitchFamily="18" charset="0"/>
                <a:ea typeface="Batang" panose="02030600000101010101" pitchFamily="18" charset="-127"/>
              </a:rPr>
              <a:t> and </a:t>
            </a:r>
            <a:r>
              <a:rPr lang="sv-SE" sz="1600" dirty="0" err="1" smtClean="0">
                <a:solidFill>
                  <a:srgbClr val="2D1341"/>
                </a:solidFill>
                <a:latin typeface="Garamond" panose="02020404030301010803" pitchFamily="18" charset="0"/>
                <a:ea typeface="Batang" panose="02030600000101010101" pitchFamily="18" charset="-127"/>
              </a:rPr>
              <a:t>cooperate</a:t>
            </a:r>
            <a:r>
              <a:rPr lang="sv-SE" sz="1600" dirty="0" smtClean="0">
                <a:solidFill>
                  <a:srgbClr val="2D1341"/>
                </a:solidFill>
                <a:latin typeface="Garamond" panose="02020404030301010803" pitchFamily="18" charset="0"/>
                <a:ea typeface="Batang" panose="02030600000101010101" pitchFamily="18" charset="-127"/>
              </a:rPr>
              <a:t> </a:t>
            </a:r>
            <a:r>
              <a:rPr lang="sv-SE" sz="1600" dirty="0" err="1" smtClean="0">
                <a:solidFill>
                  <a:srgbClr val="2D1341"/>
                </a:solidFill>
                <a:latin typeface="Garamond" panose="02020404030301010803" pitchFamily="18" charset="0"/>
                <a:ea typeface="Batang" panose="02030600000101010101" pitchFamily="18" charset="-127"/>
              </a:rPr>
              <a:t>very</a:t>
            </a:r>
            <a:r>
              <a:rPr lang="sv-SE" sz="1600" dirty="0" smtClean="0">
                <a:solidFill>
                  <a:srgbClr val="2D1341"/>
                </a:solidFill>
                <a:latin typeface="Garamond" panose="02020404030301010803" pitchFamily="18" charset="0"/>
                <a:ea typeface="Batang" panose="02030600000101010101" pitchFamily="18" charset="-127"/>
              </a:rPr>
              <a:t> </a:t>
            </a:r>
            <a:r>
              <a:rPr lang="sv-SE" sz="1600" dirty="0" err="1" smtClean="0">
                <a:solidFill>
                  <a:srgbClr val="2D1341"/>
                </a:solidFill>
                <a:latin typeface="Garamond" panose="02020404030301010803" pitchFamily="18" charset="0"/>
                <a:ea typeface="Batang" panose="02030600000101010101" pitchFamily="18" charset="-127"/>
              </a:rPr>
              <a:t>closely</a:t>
            </a:r>
            <a:r>
              <a:rPr lang="sv-SE" sz="1600" dirty="0" smtClean="0">
                <a:solidFill>
                  <a:srgbClr val="2D1341"/>
                </a:solidFill>
                <a:latin typeface="Garamond" panose="02020404030301010803" pitchFamily="18" charset="0"/>
                <a:ea typeface="Batang" panose="02030600000101010101" pitchFamily="18" charset="-127"/>
              </a:rPr>
              <a:t> </a:t>
            </a:r>
            <a:r>
              <a:rPr lang="sv-SE" sz="1600" dirty="0" err="1" smtClean="0">
                <a:solidFill>
                  <a:srgbClr val="2D1341"/>
                </a:solidFill>
                <a:latin typeface="Garamond" panose="02020404030301010803" pitchFamily="18" charset="0"/>
                <a:ea typeface="Batang" panose="02030600000101010101" pitchFamily="18" charset="-127"/>
              </a:rPr>
              <a:t>with</a:t>
            </a:r>
            <a:r>
              <a:rPr lang="sv-SE" sz="1600" dirty="0" smtClean="0">
                <a:solidFill>
                  <a:srgbClr val="2D1341"/>
                </a:solidFill>
                <a:latin typeface="Garamond" panose="02020404030301010803" pitchFamily="18" charset="0"/>
                <a:ea typeface="Batang" panose="02030600000101010101" pitchFamily="18" charset="-127"/>
              </a:rPr>
              <a:t> the </a:t>
            </a:r>
            <a:r>
              <a:rPr lang="sv-SE" sz="1600" dirty="0" err="1" smtClean="0">
                <a:solidFill>
                  <a:srgbClr val="2D1341"/>
                </a:solidFill>
                <a:latin typeface="Garamond" panose="02020404030301010803" pitchFamily="18" charset="0"/>
                <a:ea typeface="Batang" panose="02030600000101010101" pitchFamily="18" charset="-127"/>
              </a:rPr>
              <a:t>lighting</a:t>
            </a:r>
            <a:r>
              <a:rPr lang="sv-SE" sz="1600" dirty="0" smtClean="0">
                <a:solidFill>
                  <a:srgbClr val="2D1341"/>
                </a:solidFill>
                <a:latin typeface="Garamond" panose="02020404030301010803" pitchFamily="18" charset="0"/>
                <a:ea typeface="Batang" panose="02030600000101010101" pitchFamily="18" charset="-127"/>
              </a:rPr>
              <a:t> design experts and </a:t>
            </a:r>
            <a:r>
              <a:rPr lang="sv-SE" sz="1600" dirty="0" err="1" smtClean="0">
                <a:solidFill>
                  <a:srgbClr val="2D1341"/>
                </a:solidFill>
                <a:latin typeface="Garamond" panose="02020404030301010803" pitchFamily="18" charset="0"/>
                <a:ea typeface="Batang" panose="02030600000101010101" pitchFamily="18" charset="-127"/>
              </a:rPr>
              <a:t>suppliers</a:t>
            </a:r>
            <a:r>
              <a:rPr lang="sv-SE" sz="1600" dirty="0">
                <a:solidFill>
                  <a:srgbClr val="2D1341"/>
                </a:solidFill>
                <a:latin typeface="Garamond" panose="02020404030301010803" pitchFamily="18" charset="0"/>
                <a:ea typeface="Batang" panose="02030600000101010101" pitchFamily="18" charset="-127"/>
              </a:rPr>
              <a:t> </a:t>
            </a:r>
            <a:r>
              <a:rPr lang="sv-SE" sz="1600" dirty="0" smtClean="0">
                <a:solidFill>
                  <a:srgbClr val="2D1341"/>
                </a:solidFill>
                <a:latin typeface="Garamond" panose="02020404030301010803" pitchFamily="18" charset="0"/>
                <a:ea typeface="Batang" panose="02030600000101010101" pitchFamily="18" charset="-127"/>
              </a:rPr>
              <a:t>in </a:t>
            </a:r>
            <a:r>
              <a:rPr lang="sv-SE" sz="1600" dirty="0" err="1" smtClean="0">
                <a:solidFill>
                  <a:srgbClr val="2D1341"/>
                </a:solidFill>
                <a:latin typeface="Garamond" panose="02020404030301010803" pitchFamily="18" charset="0"/>
                <a:ea typeface="Batang" panose="02030600000101010101" pitchFamily="18" charset="-127"/>
              </a:rPr>
              <a:t>Europe</a:t>
            </a:r>
            <a:r>
              <a:rPr lang="sv-SE" sz="1600" dirty="0" smtClean="0">
                <a:solidFill>
                  <a:srgbClr val="2D1341"/>
                </a:solidFill>
                <a:latin typeface="Garamond" panose="02020404030301010803" pitchFamily="18" charset="0"/>
                <a:ea typeface="Batang" panose="02030600000101010101" pitchFamily="18" charset="-127"/>
              </a:rPr>
              <a:t> and China. </a:t>
            </a:r>
            <a:r>
              <a:rPr lang="sv-SE" sz="1600" dirty="0" err="1" smtClean="0">
                <a:solidFill>
                  <a:srgbClr val="2D1341"/>
                </a:solidFill>
                <a:latin typeface="Garamond" panose="02020404030301010803" pitchFamily="18" charset="0"/>
                <a:ea typeface="Batang" panose="02030600000101010101" pitchFamily="18" charset="-127"/>
              </a:rPr>
              <a:t>Such</a:t>
            </a:r>
            <a:r>
              <a:rPr lang="sv-SE" sz="1600" dirty="0" smtClean="0">
                <a:solidFill>
                  <a:srgbClr val="2D1341"/>
                </a:solidFill>
                <a:latin typeface="Garamond" panose="02020404030301010803" pitchFamily="18" charset="0"/>
                <a:ea typeface="Batang" panose="02030600000101010101" pitchFamily="18" charset="-127"/>
              </a:rPr>
              <a:t> </a:t>
            </a:r>
            <a:r>
              <a:rPr lang="sv-SE" sz="1600" dirty="0" err="1" smtClean="0">
                <a:solidFill>
                  <a:srgbClr val="2D1341"/>
                </a:solidFill>
                <a:latin typeface="Garamond" panose="02020404030301010803" pitchFamily="18" charset="0"/>
                <a:ea typeface="Batang" panose="02030600000101010101" pitchFamily="18" charset="-127"/>
              </a:rPr>
              <a:t>background</a:t>
            </a:r>
            <a:r>
              <a:rPr lang="sv-SE" sz="1600" dirty="0" smtClean="0">
                <a:solidFill>
                  <a:srgbClr val="2D1341"/>
                </a:solidFill>
                <a:latin typeface="Garamond" panose="02020404030301010803" pitchFamily="18" charset="0"/>
                <a:ea typeface="Batang" panose="02030600000101010101" pitchFamily="18" charset="-127"/>
              </a:rPr>
              <a:t> </a:t>
            </a:r>
            <a:r>
              <a:rPr lang="sv-SE" sz="1600" dirty="0" err="1" smtClean="0">
                <a:solidFill>
                  <a:srgbClr val="2D1341"/>
                </a:solidFill>
                <a:latin typeface="Garamond" panose="02020404030301010803" pitchFamily="18" charset="0"/>
                <a:ea typeface="Batang" panose="02030600000101010101" pitchFamily="18" charset="-127"/>
              </a:rPr>
              <a:t>creates</a:t>
            </a:r>
            <a:r>
              <a:rPr lang="sv-SE" sz="1600" dirty="0" smtClean="0">
                <a:solidFill>
                  <a:srgbClr val="2D1341"/>
                </a:solidFill>
                <a:latin typeface="Garamond" panose="02020404030301010803" pitchFamily="18" charset="0"/>
                <a:ea typeface="Batang" panose="02030600000101010101" pitchFamily="18" charset="-127"/>
              </a:rPr>
              <a:t> </a:t>
            </a:r>
            <a:r>
              <a:rPr lang="sv-SE" sz="1600" dirty="0" err="1" smtClean="0">
                <a:solidFill>
                  <a:srgbClr val="2D1341"/>
                </a:solidFill>
                <a:latin typeface="Garamond" panose="02020404030301010803" pitchFamily="18" charset="0"/>
                <a:ea typeface="Batang" panose="02030600000101010101" pitchFamily="18" charset="-127"/>
              </a:rPr>
              <a:t>lean</a:t>
            </a:r>
            <a:r>
              <a:rPr lang="sv-SE" sz="1600" dirty="0" smtClean="0">
                <a:solidFill>
                  <a:srgbClr val="2D1341"/>
                </a:solidFill>
                <a:latin typeface="Garamond" panose="02020404030301010803" pitchFamily="18" charset="0"/>
                <a:ea typeface="Batang" panose="02030600000101010101" pitchFamily="18" charset="-127"/>
              </a:rPr>
              <a:t> and </a:t>
            </a:r>
            <a:r>
              <a:rPr lang="sv-SE" sz="1600" dirty="0" err="1" smtClean="0">
                <a:solidFill>
                  <a:srgbClr val="2D1341"/>
                </a:solidFill>
                <a:latin typeface="Garamond" panose="02020404030301010803" pitchFamily="18" charset="0"/>
                <a:ea typeface="Batang" panose="02030600000101010101" pitchFamily="18" charset="-127"/>
              </a:rPr>
              <a:t>responsive</a:t>
            </a:r>
            <a:r>
              <a:rPr lang="sv-SE" sz="1600" dirty="0" smtClean="0">
                <a:solidFill>
                  <a:srgbClr val="2D1341"/>
                </a:solidFill>
                <a:latin typeface="Garamond" panose="02020404030301010803" pitchFamily="18" charset="0"/>
                <a:ea typeface="Batang" panose="02030600000101010101" pitchFamily="18" charset="-127"/>
              </a:rPr>
              <a:t> </a:t>
            </a:r>
            <a:r>
              <a:rPr lang="sv-SE" sz="1600" dirty="0" err="1" smtClean="0">
                <a:solidFill>
                  <a:srgbClr val="2D1341"/>
                </a:solidFill>
                <a:latin typeface="Garamond" panose="02020404030301010803" pitchFamily="18" charset="0"/>
                <a:ea typeface="Batang" panose="02030600000101010101" pitchFamily="18" charset="-127"/>
              </a:rPr>
              <a:t>network</a:t>
            </a:r>
            <a:r>
              <a:rPr lang="sv-SE" sz="1600" dirty="0" smtClean="0">
                <a:solidFill>
                  <a:srgbClr val="2D1341"/>
                </a:solidFill>
                <a:latin typeface="Garamond" panose="02020404030301010803" pitchFamily="18" charset="0"/>
                <a:ea typeface="Batang" panose="02030600000101010101" pitchFamily="18" charset="-127"/>
              </a:rPr>
              <a:t>, </a:t>
            </a:r>
            <a:r>
              <a:rPr lang="sv-SE" sz="1600" dirty="0" err="1" smtClean="0">
                <a:solidFill>
                  <a:srgbClr val="2D1341"/>
                </a:solidFill>
                <a:latin typeface="Garamond" panose="02020404030301010803" pitchFamily="18" charset="0"/>
                <a:ea typeface="Batang" panose="02030600000101010101" pitchFamily="18" charset="-127"/>
              </a:rPr>
              <a:t>which</a:t>
            </a:r>
            <a:r>
              <a:rPr lang="sv-SE" sz="1600" dirty="0" smtClean="0">
                <a:solidFill>
                  <a:srgbClr val="2D1341"/>
                </a:solidFill>
                <a:latin typeface="Garamond" panose="02020404030301010803" pitchFamily="18" charset="0"/>
                <a:ea typeface="Batang" panose="02030600000101010101" pitchFamily="18" charset="-127"/>
              </a:rPr>
              <a:t> is </a:t>
            </a:r>
            <a:r>
              <a:rPr lang="sv-SE" sz="1600" dirty="0" err="1" smtClean="0">
                <a:solidFill>
                  <a:srgbClr val="2D1341"/>
                </a:solidFill>
                <a:latin typeface="Garamond" panose="02020404030301010803" pitchFamily="18" charset="0"/>
                <a:ea typeface="Batang" panose="02030600000101010101" pitchFamily="18" charset="-127"/>
              </a:rPr>
              <a:t>able</a:t>
            </a:r>
            <a:r>
              <a:rPr lang="sv-SE" sz="1600" dirty="0" smtClean="0">
                <a:solidFill>
                  <a:srgbClr val="2D1341"/>
                </a:solidFill>
                <a:latin typeface="Garamond" panose="02020404030301010803" pitchFamily="18" charset="0"/>
                <a:ea typeface="Batang" panose="02030600000101010101" pitchFamily="18" charset="-127"/>
              </a:rPr>
              <a:t> to </a:t>
            </a:r>
            <a:r>
              <a:rPr lang="sv-SE" sz="1600" dirty="0" err="1" smtClean="0">
                <a:solidFill>
                  <a:srgbClr val="2D1341"/>
                </a:solidFill>
                <a:latin typeface="Garamond" panose="02020404030301010803" pitchFamily="18" charset="0"/>
                <a:ea typeface="Batang" panose="02030600000101010101" pitchFamily="18" charset="-127"/>
              </a:rPr>
              <a:t>provide</a:t>
            </a:r>
            <a:r>
              <a:rPr lang="sv-SE" sz="1600" dirty="0" smtClean="0">
                <a:solidFill>
                  <a:srgbClr val="2D1341"/>
                </a:solidFill>
                <a:latin typeface="Garamond" panose="02020404030301010803" pitchFamily="18" charset="0"/>
                <a:ea typeface="Batang" panose="02030600000101010101" pitchFamily="18" charset="-127"/>
              </a:rPr>
              <a:t> </a:t>
            </a:r>
            <a:r>
              <a:rPr lang="sv-SE" sz="1600" dirty="0" err="1" smtClean="0">
                <a:solidFill>
                  <a:srgbClr val="2D1341"/>
                </a:solidFill>
                <a:latin typeface="Garamond" panose="02020404030301010803" pitchFamily="18" charset="0"/>
                <a:ea typeface="Batang" panose="02030600000101010101" pitchFamily="18" charset="-127"/>
              </a:rPr>
              <a:t>you</a:t>
            </a:r>
            <a:r>
              <a:rPr lang="sv-SE" sz="1600" dirty="0" smtClean="0">
                <a:solidFill>
                  <a:srgbClr val="2D1341"/>
                </a:solidFill>
                <a:latin typeface="Garamond" panose="02020404030301010803" pitchFamily="18" charset="0"/>
                <a:ea typeface="Batang" panose="02030600000101010101" pitchFamily="18" charset="-127"/>
              </a:rPr>
              <a:t> </a:t>
            </a:r>
            <a:r>
              <a:rPr lang="sv-SE" sz="1600" dirty="0" err="1" smtClean="0">
                <a:solidFill>
                  <a:srgbClr val="2D1341"/>
                </a:solidFill>
                <a:latin typeface="Garamond" panose="02020404030301010803" pitchFamily="18" charset="0"/>
                <a:ea typeface="Batang" panose="02030600000101010101" pitchFamily="18" charset="-127"/>
              </a:rPr>
              <a:t>with</a:t>
            </a:r>
            <a:r>
              <a:rPr lang="sv-SE" sz="1600" dirty="0" smtClean="0">
                <a:solidFill>
                  <a:srgbClr val="2D1341"/>
                </a:solidFill>
                <a:latin typeface="Garamond" panose="02020404030301010803" pitchFamily="18" charset="0"/>
                <a:ea typeface="Batang" panose="02030600000101010101" pitchFamily="18" charset="-127"/>
              </a:rPr>
              <a:t> </a:t>
            </a:r>
            <a:r>
              <a:rPr lang="sv-SE" sz="1600" dirty="0" err="1" smtClean="0">
                <a:solidFill>
                  <a:srgbClr val="2D1341"/>
                </a:solidFill>
                <a:latin typeface="Garamond" panose="02020404030301010803" pitchFamily="18" charset="0"/>
                <a:ea typeface="Batang" panose="02030600000101010101" pitchFamily="18" charset="-127"/>
              </a:rPr>
              <a:t>array</a:t>
            </a:r>
            <a:r>
              <a:rPr lang="sv-SE" sz="1600" dirty="0" smtClean="0">
                <a:solidFill>
                  <a:srgbClr val="2D1341"/>
                </a:solidFill>
                <a:latin typeface="Garamond" panose="02020404030301010803" pitchFamily="18" charset="0"/>
                <a:ea typeface="Batang" panose="02030600000101010101" pitchFamily="18" charset="-127"/>
              </a:rPr>
              <a:t> </a:t>
            </a:r>
            <a:r>
              <a:rPr lang="sv-SE" sz="1600" dirty="0" err="1" smtClean="0">
                <a:solidFill>
                  <a:srgbClr val="2D1341"/>
                </a:solidFill>
                <a:latin typeface="Garamond" panose="02020404030301010803" pitchFamily="18" charset="0"/>
                <a:ea typeface="Batang" panose="02030600000101010101" pitchFamily="18" charset="-127"/>
              </a:rPr>
              <a:t>of</a:t>
            </a:r>
            <a:r>
              <a:rPr lang="sv-SE" sz="1600" dirty="0" smtClean="0">
                <a:solidFill>
                  <a:srgbClr val="2D1341"/>
                </a:solidFill>
                <a:latin typeface="Garamond" panose="02020404030301010803" pitchFamily="18" charset="0"/>
                <a:ea typeface="Batang" panose="02030600000101010101" pitchFamily="18" charset="-127"/>
              </a:rPr>
              <a:t> </a:t>
            </a:r>
            <a:r>
              <a:rPr lang="sv-SE" sz="1600" dirty="0" err="1" smtClean="0">
                <a:solidFill>
                  <a:srgbClr val="2D1341"/>
                </a:solidFill>
                <a:latin typeface="Garamond" panose="02020404030301010803" pitchFamily="18" charset="0"/>
                <a:ea typeface="Batang" panose="02030600000101010101" pitchFamily="18" charset="-127"/>
              </a:rPr>
              <a:t>benefits</a:t>
            </a:r>
            <a:r>
              <a:rPr lang="sv-SE" sz="1600" dirty="0">
                <a:solidFill>
                  <a:srgbClr val="2D1341"/>
                </a:solidFill>
                <a:latin typeface="Garamond" panose="02020404030301010803" pitchFamily="18" charset="0"/>
                <a:ea typeface="Batang" panose="02030600000101010101" pitchFamily="18" charset="-127"/>
              </a:rPr>
              <a:t>.</a:t>
            </a:r>
          </a:p>
        </p:txBody>
      </p:sp>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391049" y="2899596"/>
            <a:ext cx="456050" cy="367437"/>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37620" y="1878070"/>
            <a:ext cx="576031" cy="555960"/>
          </a:xfrm>
          <a:prstGeom prst="rect">
            <a:avLst/>
          </a:prstGeom>
        </p:spPr>
      </p:pic>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401588" y="2474800"/>
            <a:ext cx="484035" cy="478819"/>
          </a:xfrm>
          <a:prstGeom prst="rect">
            <a:avLst/>
          </a:prstGeom>
        </p:spPr>
      </p:pic>
      <p:pic>
        <p:nvPicPr>
          <p:cNvPr id="13" name="Picture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354986" y="2508412"/>
            <a:ext cx="591030" cy="470144"/>
          </a:xfrm>
          <a:prstGeom prst="rect">
            <a:avLst/>
          </a:prstGeom>
        </p:spPr>
      </p:pic>
      <p:pic>
        <p:nvPicPr>
          <p:cNvPr id="14" name="Picture 1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923267" y="2491033"/>
            <a:ext cx="449006" cy="600166"/>
          </a:xfrm>
          <a:prstGeom prst="rect">
            <a:avLst/>
          </a:prstGeom>
        </p:spPr>
      </p:pic>
      <p:pic>
        <p:nvPicPr>
          <p:cNvPr id="15" name="Picture 1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854424" y="3135959"/>
            <a:ext cx="529583" cy="554338"/>
          </a:xfrm>
          <a:prstGeom prst="rect">
            <a:avLst/>
          </a:prstGeom>
        </p:spPr>
      </p:pic>
      <p:pic>
        <p:nvPicPr>
          <p:cNvPr id="16" name="Picture 1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888253" y="1095219"/>
            <a:ext cx="470990" cy="449162"/>
          </a:xfrm>
          <a:prstGeom prst="rect">
            <a:avLst/>
          </a:prstGeom>
        </p:spPr>
      </p:pic>
      <p:pic>
        <p:nvPicPr>
          <p:cNvPr id="17" name="Picture 1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495719" y="1089854"/>
            <a:ext cx="456644" cy="459894"/>
          </a:xfrm>
          <a:prstGeom prst="rect">
            <a:avLst/>
          </a:prstGeom>
        </p:spPr>
      </p:pic>
      <p:pic>
        <p:nvPicPr>
          <p:cNvPr id="18" name="Picture 17"/>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258283" y="3529279"/>
            <a:ext cx="548868" cy="557287"/>
          </a:xfrm>
          <a:prstGeom prst="rect">
            <a:avLst/>
          </a:prstGeom>
        </p:spPr>
      </p:pic>
      <p:pic>
        <p:nvPicPr>
          <p:cNvPr id="19" name="Picture 18"/>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9972890" y="3494291"/>
            <a:ext cx="989636" cy="833047"/>
          </a:xfrm>
          <a:prstGeom prst="rect">
            <a:avLst/>
          </a:prstGeom>
        </p:spPr>
      </p:pic>
      <p:pic>
        <p:nvPicPr>
          <p:cNvPr id="20" name="Picture 19"/>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8939087" y="3963302"/>
            <a:ext cx="1177805" cy="699547"/>
          </a:xfrm>
          <a:prstGeom prst="rect">
            <a:avLst/>
          </a:prstGeom>
        </p:spPr>
      </p:pic>
      <p:pic>
        <p:nvPicPr>
          <p:cNvPr id="21" name="Picture 20"/>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9280189" y="3269768"/>
            <a:ext cx="1102993" cy="215504"/>
          </a:xfrm>
          <a:prstGeom prst="rect">
            <a:avLst/>
          </a:prstGeom>
        </p:spPr>
      </p:pic>
      <p:pic>
        <p:nvPicPr>
          <p:cNvPr id="22" name="Picture 21"/>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637897" y="1212047"/>
            <a:ext cx="1102993" cy="215504"/>
          </a:xfrm>
          <a:prstGeom prst="rect">
            <a:avLst/>
          </a:prstGeom>
        </p:spPr>
      </p:pic>
      <p:pic>
        <p:nvPicPr>
          <p:cNvPr id="23" name="Picture 22"/>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6643485" y="4663530"/>
            <a:ext cx="1080921" cy="647837"/>
          </a:xfrm>
          <a:prstGeom prst="rect">
            <a:avLst/>
          </a:prstGeom>
          <a:ln>
            <a:solidFill>
              <a:srgbClr val="B48834"/>
            </a:solidFill>
          </a:ln>
        </p:spPr>
      </p:pic>
      <p:pic>
        <p:nvPicPr>
          <p:cNvPr id="24" name="Picture 23"/>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5130798" y="3690927"/>
            <a:ext cx="1110783" cy="670615"/>
          </a:xfrm>
          <a:prstGeom prst="rect">
            <a:avLst/>
          </a:prstGeom>
          <a:ln>
            <a:solidFill>
              <a:srgbClr val="B48834"/>
            </a:solidFill>
          </a:ln>
        </p:spPr>
      </p:pic>
      <p:pic>
        <p:nvPicPr>
          <p:cNvPr id="25" name="Picture 24"/>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5125095" y="4679281"/>
            <a:ext cx="1259882" cy="678526"/>
          </a:xfrm>
          <a:prstGeom prst="rect">
            <a:avLst/>
          </a:prstGeom>
          <a:ln>
            <a:solidFill>
              <a:srgbClr val="B48834"/>
            </a:solidFill>
          </a:ln>
        </p:spPr>
      </p:pic>
      <p:pic>
        <p:nvPicPr>
          <p:cNvPr id="26" name="Picture 25"/>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3807044" y="5509094"/>
            <a:ext cx="1089369" cy="859011"/>
          </a:xfrm>
          <a:prstGeom prst="rect">
            <a:avLst/>
          </a:prstGeom>
          <a:ln>
            <a:solidFill>
              <a:srgbClr val="B48834"/>
            </a:solidFill>
          </a:ln>
        </p:spPr>
      </p:pic>
      <p:pic>
        <p:nvPicPr>
          <p:cNvPr id="27" name="Picture 26"/>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3694582" y="3822569"/>
            <a:ext cx="1173923" cy="668344"/>
          </a:xfrm>
          <a:prstGeom prst="rect">
            <a:avLst/>
          </a:prstGeom>
          <a:ln>
            <a:solidFill>
              <a:srgbClr val="B48834"/>
            </a:solidFill>
          </a:ln>
        </p:spPr>
      </p:pic>
      <p:pic>
        <p:nvPicPr>
          <p:cNvPr id="28" name="Picture 27"/>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5195332" y="5632459"/>
            <a:ext cx="1170478" cy="804784"/>
          </a:xfrm>
          <a:prstGeom prst="rect">
            <a:avLst/>
          </a:prstGeom>
          <a:ln>
            <a:solidFill>
              <a:srgbClr val="B48834"/>
            </a:solidFill>
          </a:ln>
        </p:spPr>
      </p:pic>
      <p:pic>
        <p:nvPicPr>
          <p:cNvPr id="29" name="Picture 28"/>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6503874" y="3822569"/>
            <a:ext cx="1173982" cy="655712"/>
          </a:xfrm>
          <a:prstGeom prst="rect">
            <a:avLst/>
          </a:prstGeom>
          <a:ln>
            <a:solidFill>
              <a:srgbClr val="B48834"/>
            </a:solidFill>
          </a:ln>
        </p:spPr>
      </p:pic>
      <p:pic>
        <p:nvPicPr>
          <p:cNvPr id="30" name="Picture 29"/>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3654749" y="4626802"/>
            <a:ext cx="1196369" cy="746402"/>
          </a:xfrm>
          <a:prstGeom prst="rect">
            <a:avLst/>
          </a:prstGeom>
          <a:ln>
            <a:solidFill>
              <a:srgbClr val="B48834"/>
            </a:solidFill>
          </a:ln>
        </p:spPr>
      </p:pic>
      <p:pic>
        <p:nvPicPr>
          <p:cNvPr id="31" name="Picture 30"/>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6545568" y="5425129"/>
            <a:ext cx="1259882" cy="846734"/>
          </a:xfrm>
          <a:prstGeom prst="rect">
            <a:avLst/>
          </a:prstGeom>
          <a:ln>
            <a:solidFill>
              <a:srgbClr val="B48834"/>
            </a:solidFill>
          </a:ln>
        </p:spPr>
      </p:pic>
      <p:pic>
        <p:nvPicPr>
          <p:cNvPr id="32" name="Picture 31"/>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8059616" y="4198557"/>
            <a:ext cx="1114525" cy="1073732"/>
          </a:xfrm>
          <a:prstGeom prst="rect">
            <a:avLst/>
          </a:prstGeom>
          <a:ln>
            <a:solidFill>
              <a:srgbClr val="B48834"/>
            </a:solidFill>
          </a:ln>
        </p:spPr>
      </p:pic>
      <p:pic>
        <p:nvPicPr>
          <p:cNvPr id="34" name="Picture 33"/>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8056613" y="5495600"/>
            <a:ext cx="1821853" cy="1076303"/>
          </a:xfrm>
          <a:prstGeom prst="rect">
            <a:avLst/>
          </a:prstGeom>
          <a:ln>
            <a:solidFill>
              <a:srgbClr val="B48834"/>
            </a:solidFill>
          </a:ln>
        </p:spPr>
      </p:pic>
      <p:pic>
        <p:nvPicPr>
          <p:cNvPr id="37" name="Picture 36"/>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2213651" y="5781863"/>
            <a:ext cx="1292070" cy="790040"/>
          </a:xfrm>
          <a:prstGeom prst="rect">
            <a:avLst/>
          </a:prstGeom>
          <a:ln>
            <a:solidFill>
              <a:srgbClr val="B48834"/>
            </a:solidFill>
          </a:ln>
        </p:spPr>
      </p:pic>
      <p:pic>
        <p:nvPicPr>
          <p:cNvPr id="38" name="Picture 37"/>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10031843" y="4613550"/>
            <a:ext cx="1222577" cy="1448816"/>
          </a:xfrm>
          <a:prstGeom prst="rect">
            <a:avLst/>
          </a:prstGeom>
          <a:ln>
            <a:solidFill>
              <a:srgbClr val="B48834"/>
            </a:solidFill>
          </a:ln>
        </p:spPr>
      </p:pic>
      <p:pic>
        <p:nvPicPr>
          <p:cNvPr id="39" name="Picture 38"/>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1633029" y="4835785"/>
            <a:ext cx="1518235" cy="873277"/>
          </a:xfrm>
          <a:prstGeom prst="rect">
            <a:avLst/>
          </a:prstGeom>
          <a:ln>
            <a:solidFill>
              <a:srgbClr val="B48834"/>
            </a:solidFill>
          </a:ln>
        </p:spPr>
      </p:pic>
      <p:pic>
        <p:nvPicPr>
          <p:cNvPr id="41" name="Picture 40"/>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1217999" y="3822570"/>
            <a:ext cx="1599660" cy="956118"/>
          </a:xfrm>
          <a:prstGeom prst="rect">
            <a:avLst/>
          </a:prstGeom>
          <a:ln>
            <a:solidFill>
              <a:srgbClr val="B48834"/>
            </a:solidFill>
          </a:ln>
        </p:spPr>
      </p:pic>
      <p:sp>
        <p:nvSpPr>
          <p:cNvPr id="40" name="Footer Placeholder 1"/>
          <p:cNvSpPr>
            <a:spLocks noGrp="1"/>
          </p:cNvSpPr>
          <p:nvPr>
            <p:ph type="ftr" sz="quarter" idx="15"/>
          </p:nvPr>
        </p:nvSpPr>
        <p:spPr>
          <a:xfrm>
            <a:off x="4058257" y="6595628"/>
            <a:ext cx="4114800" cy="365125"/>
          </a:xfrm>
        </p:spPr>
        <p:txBody>
          <a:bodyPr/>
          <a:lstStyle/>
          <a:p>
            <a:r>
              <a:rPr lang="sv-SE" dirty="0" smtClean="0"/>
              <a:t>©2018 FUTURAEFLUXUM AB, </a:t>
            </a:r>
            <a:r>
              <a:rPr lang="sv-SE" dirty="0" smtClean="0"/>
              <a:t>V1.4</a:t>
            </a:r>
            <a:endParaRPr lang="sv-SE" dirty="0"/>
          </a:p>
        </p:txBody>
      </p:sp>
    </p:spTree>
    <p:extLst>
      <p:ext uri="{BB962C8B-B14F-4D97-AF65-F5344CB8AC3E}">
        <p14:creationId xmlns:p14="http://schemas.microsoft.com/office/powerpoint/2010/main" val="5261524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lnSpcReduction="10000"/>
          </a:bodyPr>
          <a:lstStyle/>
          <a:p>
            <a:r>
              <a:rPr lang="sv-SE" dirty="0" err="1" smtClean="0"/>
              <a:t>Our</a:t>
            </a:r>
            <a:r>
              <a:rPr lang="sv-SE" dirty="0" smtClean="0"/>
              <a:t> mission…</a:t>
            </a:r>
            <a:endParaRPr lang="sv-SE" dirty="0"/>
          </a:p>
        </p:txBody>
      </p:sp>
      <p:sp>
        <p:nvSpPr>
          <p:cNvPr id="3" name="Text Placeholder 2"/>
          <p:cNvSpPr>
            <a:spLocks noGrp="1"/>
          </p:cNvSpPr>
          <p:nvPr>
            <p:ph type="body" sz="quarter" idx="17"/>
          </p:nvPr>
        </p:nvSpPr>
        <p:spPr>
          <a:ln>
            <a:solidFill>
              <a:srgbClr val="B48834"/>
            </a:solidFill>
          </a:ln>
        </p:spPr>
        <p:txBody>
          <a:bodyPr>
            <a:noAutofit/>
          </a:bodyPr>
          <a:lstStyle/>
          <a:p>
            <a:pPr algn="just">
              <a:lnSpc>
                <a:spcPts val="2300"/>
              </a:lnSpc>
            </a:pPr>
            <a:r>
              <a:rPr lang="en-US" sz="1600" dirty="0" smtClean="0">
                <a:solidFill>
                  <a:srgbClr val="2D1341"/>
                </a:solidFill>
              </a:rPr>
              <a:t>We can provide you with all kinds of direct support. In cooperation with our partners, complete development process for vehicle exterior lighting is available. Should you choose so, we can together evaluate the possibilities of lighting development and/or </a:t>
            </a:r>
            <a:r>
              <a:rPr lang="en-US" sz="1600" smtClean="0">
                <a:solidFill>
                  <a:srgbClr val="2D1341"/>
                </a:solidFill>
              </a:rPr>
              <a:t>production at </a:t>
            </a:r>
            <a:r>
              <a:rPr lang="en-US" sz="1600" dirty="0" smtClean="0">
                <a:solidFill>
                  <a:srgbClr val="2D1341"/>
                </a:solidFill>
              </a:rPr>
              <a:t>our partners in China, where price-performance ratio is only one thing to consider. </a:t>
            </a:r>
          </a:p>
          <a:p>
            <a:pPr algn="just">
              <a:lnSpc>
                <a:spcPts val="2300"/>
              </a:lnSpc>
            </a:pPr>
            <a:r>
              <a:rPr lang="en-US" sz="1600" dirty="0" smtClean="0">
                <a:solidFill>
                  <a:srgbClr val="2D1341"/>
                </a:solidFill>
              </a:rPr>
              <a:t>Whatever the cooperation should you require and we choose to accept it, it will become our priority to make it come to life as you would like. It is important to know, that earlier in project we join, more effect we can provide. Result oriented go-makers with positive customer attitude as we are, you can be confident, that we will find a way to meet your expectations.</a:t>
            </a:r>
          </a:p>
          <a:p>
            <a:pPr algn="just">
              <a:lnSpc>
                <a:spcPts val="2000"/>
              </a:lnSpc>
            </a:pPr>
            <a:endParaRPr lang="sv-SE" sz="1600" dirty="0">
              <a:solidFill>
                <a:srgbClr val="2D1341"/>
              </a:solidFill>
            </a:endParaRPr>
          </a:p>
        </p:txBody>
      </p:sp>
      <p:sp>
        <p:nvSpPr>
          <p:cNvPr id="4" name="TextBox 3"/>
          <p:cNvSpPr txBox="1"/>
          <p:nvPr/>
        </p:nvSpPr>
        <p:spPr>
          <a:xfrm>
            <a:off x="1102856" y="2920563"/>
            <a:ext cx="5177173" cy="3754874"/>
          </a:xfrm>
          <a:prstGeom prst="rect">
            <a:avLst/>
          </a:prstGeom>
          <a:noFill/>
        </p:spPr>
        <p:txBody>
          <a:bodyPr wrap="square" rtlCol="0">
            <a:spAutoFit/>
          </a:bodyPr>
          <a:lstStyle/>
          <a:p>
            <a:pPr marL="285750" lvl="0" indent="-285750" algn="just">
              <a:buFontTx/>
              <a:buChar char="-"/>
            </a:pPr>
            <a:r>
              <a:rPr lang="en-US" sz="1400" dirty="0" smtClean="0">
                <a:solidFill>
                  <a:srgbClr val="2D1341"/>
                </a:solidFill>
                <a:latin typeface="Garamond" panose="02020404030301010803" pitchFamily="18" charset="0"/>
              </a:rPr>
              <a:t>All </a:t>
            </a:r>
            <a:r>
              <a:rPr lang="en-US" sz="1400" dirty="0">
                <a:solidFill>
                  <a:srgbClr val="2D1341"/>
                </a:solidFill>
                <a:latin typeface="Garamond" panose="02020404030301010803" pitchFamily="18" charset="0"/>
              </a:rPr>
              <a:t>sorts of lighting (automotive, home, marine, street, aerospace</a:t>
            </a:r>
            <a:r>
              <a:rPr lang="en-US" sz="1400" dirty="0" smtClean="0">
                <a:solidFill>
                  <a:srgbClr val="2D1341"/>
                </a:solidFill>
                <a:latin typeface="Garamond" panose="02020404030301010803" pitchFamily="18" charset="0"/>
              </a:rPr>
              <a:t>…)</a:t>
            </a:r>
          </a:p>
          <a:p>
            <a:pPr marL="285750" lvl="0" indent="-285750" algn="just">
              <a:buFontTx/>
              <a:buChar char="-"/>
            </a:pPr>
            <a:r>
              <a:rPr lang="en-US" sz="1400" dirty="0" smtClean="0">
                <a:solidFill>
                  <a:srgbClr val="2D1341"/>
                </a:solidFill>
                <a:latin typeface="Garamond" panose="02020404030301010803" pitchFamily="18" charset="0"/>
              </a:rPr>
              <a:t>Experience </a:t>
            </a:r>
            <a:r>
              <a:rPr lang="en-US" sz="1400" dirty="0">
                <a:solidFill>
                  <a:srgbClr val="2D1341"/>
                </a:solidFill>
                <a:latin typeface="Garamond" panose="02020404030301010803" pitchFamily="18" charset="0"/>
              </a:rPr>
              <a:t>with OEM, Tier 1 and Tier 2 </a:t>
            </a:r>
            <a:endParaRPr lang="en-US" sz="1400" dirty="0" smtClean="0">
              <a:solidFill>
                <a:srgbClr val="2D1341"/>
              </a:solidFill>
              <a:latin typeface="Garamond" panose="02020404030301010803" pitchFamily="18" charset="0"/>
            </a:endParaRPr>
          </a:p>
          <a:p>
            <a:pPr marL="285750" lvl="0" indent="-285750" algn="just">
              <a:buFontTx/>
              <a:buChar char="-"/>
            </a:pPr>
            <a:r>
              <a:rPr lang="en-US" sz="1400" dirty="0" smtClean="0">
                <a:solidFill>
                  <a:srgbClr val="2D1341"/>
                </a:solidFill>
                <a:latin typeface="Garamond" panose="02020404030301010803" pitchFamily="18" charset="0"/>
              </a:rPr>
              <a:t>3D </a:t>
            </a:r>
            <a:r>
              <a:rPr lang="en-US" sz="1400" dirty="0">
                <a:solidFill>
                  <a:srgbClr val="2D1341"/>
                </a:solidFill>
                <a:latin typeface="Garamond" panose="02020404030301010803" pitchFamily="18" charset="0"/>
              </a:rPr>
              <a:t>design of components and systems, made of  </a:t>
            </a:r>
            <a:r>
              <a:rPr lang="en-US" sz="1400" dirty="0" err="1">
                <a:solidFill>
                  <a:srgbClr val="2D1341"/>
                </a:solidFill>
                <a:latin typeface="Garamond" panose="02020404030301010803" pitchFamily="18" charset="0"/>
              </a:rPr>
              <a:t>thermoplasts</a:t>
            </a:r>
            <a:r>
              <a:rPr lang="en-US" sz="1400" dirty="0">
                <a:solidFill>
                  <a:srgbClr val="2D1341"/>
                </a:solidFill>
                <a:latin typeface="Garamond" panose="02020404030301010803" pitchFamily="18" charset="0"/>
              </a:rPr>
              <a:t>, </a:t>
            </a:r>
            <a:r>
              <a:rPr lang="en-US" sz="1400" dirty="0" err="1">
                <a:solidFill>
                  <a:srgbClr val="2D1341"/>
                </a:solidFill>
                <a:latin typeface="Garamond" panose="02020404030301010803" pitchFamily="18" charset="0"/>
              </a:rPr>
              <a:t>duroplasts</a:t>
            </a:r>
            <a:r>
              <a:rPr lang="en-US" sz="1400" dirty="0">
                <a:solidFill>
                  <a:srgbClr val="2D1341"/>
                </a:solidFill>
                <a:latin typeface="Garamond" panose="02020404030301010803" pitchFamily="18" charset="0"/>
              </a:rPr>
              <a:t> and </a:t>
            </a:r>
            <a:r>
              <a:rPr lang="en-US" sz="1400" dirty="0" err="1" smtClean="0">
                <a:solidFill>
                  <a:srgbClr val="2D1341"/>
                </a:solidFill>
                <a:latin typeface="Garamond" panose="02020404030301010803" pitchFamily="18" charset="0"/>
              </a:rPr>
              <a:t>sheetmetals</a:t>
            </a:r>
            <a:endParaRPr lang="en-US" sz="1400" dirty="0" smtClean="0">
              <a:solidFill>
                <a:srgbClr val="2D1341"/>
              </a:solidFill>
              <a:latin typeface="Garamond" panose="02020404030301010803" pitchFamily="18" charset="0"/>
            </a:endParaRPr>
          </a:p>
          <a:p>
            <a:pPr marL="285750" lvl="0" indent="-285750" algn="just">
              <a:buFontTx/>
              <a:buChar char="-"/>
            </a:pPr>
            <a:r>
              <a:rPr lang="en-US" sz="1400" dirty="0" smtClean="0">
                <a:solidFill>
                  <a:srgbClr val="2D1341"/>
                </a:solidFill>
                <a:latin typeface="Garamond" panose="02020404030301010803" pitchFamily="18" charset="0"/>
              </a:rPr>
              <a:t>DFA</a:t>
            </a:r>
            <a:r>
              <a:rPr lang="en-US" sz="1400" dirty="0">
                <a:solidFill>
                  <a:srgbClr val="2D1341"/>
                </a:solidFill>
                <a:latin typeface="Garamond" panose="02020404030301010803" pitchFamily="18" charset="0"/>
              </a:rPr>
              <a:t>, DFM, DFMEA, SFMEA, PFMEA support </a:t>
            </a:r>
            <a:endParaRPr lang="en-US" sz="1400" dirty="0" smtClean="0">
              <a:solidFill>
                <a:srgbClr val="2D1341"/>
              </a:solidFill>
              <a:latin typeface="Garamond" panose="02020404030301010803" pitchFamily="18" charset="0"/>
            </a:endParaRPr>
          </a:p>
          <a:p>
            <a:pPr marL="285750" lvl="0" indent="-285750" algn="just">
              <a:buFontTx/>
              <a:buChar char="-"/>
            </a:pPr>
            <a:r>
              <a:rPr lang="en-US" sz="1400" dirty="0" smtClean="0">
                <a:solidFill>
                  <a:srgbClr val="2D1341"/>
                </a:solidFill>
                <a:latin typeface="Garamond" panose="02020404030301010803" pitchFamily="18" charset="0"/>
              </a:rPr>
              <a:t>All </a:t>
            </a:r>
            <a:r>
              <a:rPr lang="en-US" sz="1400" dirty="0">
                <a:solidFill>
                  <a:srgbClr val="2D1341"/>
                </a:solidFill>
                <a:latin typeface="Garamond" panose="02020404030301010803" pitchFamily="18" charset="0"/>
              </a:rPr>
              <a:t>simulations (optical, CFD, FEM, kinematics, </a:t>
            </a:r>
            <a:r>
              <a:rPr lang="en-US" sz="1400" dirty="0" err="1">
                <a:solidFill>
                  <a:srgbClr val="2D1341"/>
                </a:solidFill>
                <a:latin typeface="Garamond" panose="02020404030301010803" pitchFamily="18" charset="0"/>
              </a:rPr>
              <a:t>mouldflow</a:t>
            </a:r>
            <a:r>
              <a:rPr lang="en-US" sz="1400" dirty="0" smtClean="0">
                <a:solidFill>
                  <a:srgbClr val="2D1341"/>
                </a:solidFill>
                <a:latin typeface="Garamond" panose="02020404030301010803" pitchFamily="18" charset="0"/>
              </a:rPr>
              <a:t>…)</a:t>
            </a:r>
          </a:p>
          <a:p>
            <a:pPr marL="285750" lvl="0" indent="-285750" algn="just">
              <a:buFontTx/>
              <a:buChar char="-"/>
            </a:pPr>
            <a:r>
              <a:rPr lang="sv-SE" sz="1400" dirty="0" smtClean="0">
                <a:solidFill>
                  <a:srgbClr val="2D1341"/>
                </a:solidFill>
                <a:latin typeface="Garamond" panose="02020404030301010803" pitchFamily="18" charset="0"/>
              </a:rPr>
              <a:t>Project </a:t>
            </a:r>
            <a:r>
              <a:rPr lang="sv-SE" sz="1400" dirty="0" err="1">
                <a:solidFill>
                  <a:srgbClr val="2D1341"/>
                </a:solidFill>
                <a:latin typeface="Garamond" panose="02020404030301010803" pitchFamily="18" charset="0"/>
              </a:rPr>
              <a:t>managing</a:t>
            </a:r>
            <a:r>
              <a:rPr lang="sv-SE" sz="1400" dirty="0">
                <a:solidFill>
                  <a:srgbClr val="2D1341"/>
                </a:solidFill>
                <a:latin typeface="Garamond" panose="02020404030301010803" pitchFamily="18" charset="0"/>
              </a:rPr>
              <a:t> on all </a:t>
            </a:r>
            <a:r>
              <a:rPr lang="sv-SE" sz="1400" dirty="0" err="1" smtClean="0">
                <a:solidFill>
                  <a:srgbClr val="2D1341"/>
                </a:solidFill>
                <a:latin typeface="Garamond" panose="02020404030301010803" pitchFamily="18" charset="0"/>
              </a:rPr>
              <a:t>levels</a:t>
            </a:r>
            <a:endParaRPr lang="sv-SE" sz="1400" dirty="0" smtClean="0">
              <a:solidFill>
                <a:srgbClr val="2D1341"/>
              </a:solidFill>
              <a:latin typeface="Garamond" panose="02020404030301010803" pitchFamily="18" charset="0"/>
            </a:endParaRPr>
          </a:p>
          <a:p>
            <a:pPr marL="285750" lvl="0" indent="-285750" algn="just">
              <a:buFontTx/>
              <a:buChar char="-"/>
            </a:pPr>
            <a:r>
              <a:rPr lang="sv-SE" sz="1400" dirty="0" err="1" smtClean="0">
                <a:solidFill>
                  <a:srgbClr val="2D1341"/>
                </a:solidFill>
                <a:latin typeface="Garamond" panose="02020404030301010803" pitchFamily="18" charset="0"/>
              </a:rPr>
              <a:t>Creative</a:t>
            </a:r>
            <a:r>
              <a:rPr lang="sv-SE" sz="1400" dirty="0" smtClean="0">
                <a:solidFill>
                  <a:srgbClr val="2D1341"/>
                </a:solidFill>
                <a:latin typeface="Garamond" panose="02020404030301010803" pitchFamily="18" charset="0"/>
              </a:rPr>
              <a:t> </a:t>
            </a:r>
            <a:r>
              <a:rPr lang="sv-SE" sz="1400" dirty="0">
                <a:solidFill>
                  <a:srgbClr val="2D1341"/>
                </a:solidFill>
                <a:latin typeface="Garamond" panose="02020404030301010803" pitchFamily="18" charset="0"/>
              </a:rPr>
              <a:t>design support and </a:t>
            </a:r>
            <a:r>
              <a:rPr lang="sv-SE" sz="1400" dirty="0" err="1" smtClean="0">
                <a:solidFill>
                  <a:srgbClr val="2D1341"/>
                </a:solidFill>
                <a:latin typeface="Garamond" panose="02020404030301010803" pitchFamily="18" charset="0"/>
              </a:rPr>
              <a:t>evaluations</a:t>
            </a:r>
            <a:endParaRPr lang="sv-SE" sz="1400" dirty="0" smtClean="0">
              <a:solidFill>
                <a:srgbClr val="2D1341"/>
              </a:solidFill>
              <a:latin typeface="Garamond" panose="02020404030301010803" pitchFamily="18" charset="0"/>
            </a:endParaRPr>
          </a:p>
          <a:p>
            <a:pPr marL="285750" lvl="0" indent="-285750" algn="just">
              <a:buFontTx/>
              <a:buChar char="-"/>
            </a:pPr>
            <a:r>
              <a:rPr lang="en-US" sz="1400" dirty="0" smtClean="0">
                <a:solidFill>
                  <a:srgbClr val="2D1341"/>
                </a:solidFill>
                <a:latin typeface="Garamond" panose="02020404030301010803" pitchFamily="18" charset="0"/>
              </a:rPr>
              <a:t>Technical </a:t>
            </a:r>
            <a:r>
              <a:rPr lang="en-US" sz="1400" dirty="0">
                <a:solidFill>
                  <a:srgbClr val="2D1341"/>
                </a:solidFill>
                <a:latin typeface="Garamond" panose="02020404030301010803" pitchFamily="18" charset="0"/>
              </a:rPr>
              <a:t>support and consulting on component and system levels (tooling, materials, assembly, used technologies</a:t>
            </a:r>
            <a:r>
              <a:rPr lang="en-US" sz="1400" dirty="0" smtClean="0">
                <a:solidFill>
                  <a:srgbClr val="2D1341"/>
                </a:solidFill>
                <a:latin typeface="Garamond" panose="02020404030301010803" pitchFamily="18" charset="0"/>
              </a:rPr>
              <a:t>…)</a:t>
            </a:r>
          </a:p>
          <a:p>
            <a:pPr marL="285750" lvl="0" indent="-285750" algn="just">
              <a:buFontTx/>
              <a:buChar char="-"/>
            </a:pPr>
            <a:r>
              <a:rPr lang="en-US" sz="1400" dirty="0" smtClean="0">
                <a:solidFill>
                  <a:srgbClr val="2D1341"/>
                </a:solidFill>
                <a:latin typeface="Garamond" panose="02020404030301010803" pitchFamily="18" charset="0"/>
              </a:rPr>
              <a:t>Crisis </a:t>
            </a:r>
            <a:r>
              <a:rPr lang="en-US" sz="1400" dirty="0">
                <a:solidFill>
                  <a:srgbClr val="2D1341"/>
                </a:solidFill>
                <a:latin typeface="Garamond" panose="02020404030301010803" pitchFamily="18" charset="0"/>
              </a:rPr>
              <a:t>management and all </a:t>
            </a:r>
            <a:r>
              <a:rPr lang="en-US" sz="1400" dirty="0" err="1">
                <a:solidFill>
                  <a:srgbClr val="2D1341"/>
                </a:solidFill>
                <a:latin typeface="Garamond" panose="02020404030301010803" pitchFamily="18" charset="0"/>
              </a:rPr>
              <a:t>resolvement</a:t>
            </a:r>
            <a:r>
              <a:rPr lang="en-US" sz="1400" dirty="0">
                <a:solidFill>
                  <a:srgbClr val="2D1341"/>
                </a:solidFill>
                <a:latin typeface="Garamond" panose="02020404030301010803" pitchFamily="18" charset="0"/>
              </a:rPr>
              <a:t> </a:t>
            </a:r>
            <a:r>
              <a:rPr lang="en-US" sz="1400" dirty="0" smtClean="0">
                <a:solidFill>
                  <a:srgbClr val="2D1341"/>
                </a:solidFill>
                <a:latin typeface="Garamond" panose="02020404030301010803" pitchFamily="18" charset="0"/>
              </a:rPr>
              <a:t>support</a:t>
            </a:r>
          </a:p>
          <a:p>
            <a:pPr marL="285750" lvl="0" indent="-285750" algn="just">
              <a:buFontTx/>
              <a:buChar char="-"/>
            </a:pPr>
            <a:r>
              <a:rPr lang="sv-SE" sz="1400" dirty="0" smtClean="0">
                <a:solidFill>
                  <a:srgbClr val="2D1341"/>
                </a:solidFill>
                <a:latin typeface="Garamond" panose="02020404030301010803" pitchFamily="18" charset="0"/>
              </a:rPr>
              <a:t>SOR </a:t>
            </a:r>
            <a:r>
              <a:rPr lang="sv-SE" sz="1400" dirty="0">
                <a:solidFill>
                  <a:srgbClr val="2D1341"/>
                </a:solidFill>
                <a:latin typeface="Garamond" panose="02020404030301010803" pitchFamily="18" charset="0"/>
              </a:rPr>
              <a:t>(Statement </a:t>
            </a:r>
            <a:r>
              <a:rPr lang="sv-SE" sz="1400" dirty="0" err="1">
                <a:solidFill>
                  <a:srgbClr val="2D1341"/>
                </a:solidFill>
                <a:latin typeface="Garamond" panose="02020404030301010803" pitchFamily="18" charset="0"/>
              </a:rPr>
              <a:t>of</a:t>
            </a:r>
            <a:r>
              <a:rPr lang="sv-SE" sz="1400" dirty="0">
                <a:solidFill>
                  <a:srgbClr val="2D1341"/>
                </a:solidFill>
                <a:latin typeface="Garamond" panose="02020404030301010803" pitchFamily="18" charset="0"/>
              </a:rPr>
              <a:t> </a:t>
            </a:r>
            <a:r>
              <a:rPr lang="sv-SE" sz="1400" dirty="0" err="1">
                <a:solidFill>
                  <a:srgbClr val="2D1341"/>
                </a:solidFill>
                <a:latin typeface="Garamond" panose="02020404030301010803" pitchFamily="18" charset="0"/>
              </a:rPr>
              <a:t>requirements</a:t>
            </a:r>
            <a:r>
              <a:rPr lang="sv-SE" sz="1400" dirty="0">
                <a:solidFill>
                  <a:srgbClr val="2D1341"/>
                </a:solidFill>
                <a:latin typeface="Garamond" panose="02020404030301010803" pitchFamily="18" charset="0"/>
              </a:rPr>
              <a:t>) </a:t>
            </a:r>
            <a:r>
              <a:rPr lang="sv-SE" sz="1400" dirty="0" smtClean="0">
                <a:solidFill>
                  <a:srgbClr val="2D1341"/>
                </a:solidFill>
                <a:latin typeface="Garamond" panose="02020404030301010803" pitchFamily="18" charset="0"/>
              </a:rPr>
              <a:t>support</a:t>
            </a:r>
          </a:p>
          <a:p>
            <a:pPr marL="285750" lvl="0" indent="-285750" algn="just">
              <a:buFontTx/>
              <a:buChar char="-"/>
            </a:pPr>
            <a:r>
              <a:rPr lang="en-US" sz="1400" dirty="0" smtClean="0">
                <a:solidFill>
                  <a:srgbClr val="2D1341"/>
                </a:solidFill>
                <a:latin typeface="Garamond" panose="02020404030301010803" pitchFamily="18" charset="0"/>
              </a:rPr>
              <a:t>RFI and RFQ support</a:t>
            </a:r>
            <a:r>
              <a:rPr lang="en-US" sz="1400" dirty="0">
                <a:solidFill>
                  <a:srgbClr val="2D1341"/>
                </a:solidFill>
                <a:latin typeface="Garamond" panose="02020404030301010803" pitchFamily="18" charset="0"/>
              </a:rPr>
              <a:t>, along with supplier feedback </a:t>
            </a:r>
            <a:r>
              <a:rPr lang="en-US" sz="1400" dirty="0" smtClean="0">
                <a:solidFill>
                  <a:srgbClr val="2D1341"/>
                </a:solidFill>
                <a:latin typeface="Garamond" panose="02020404030301010803" pitchFamily="18" charset="0"/>
              </a:rPr>
              <a:t>evaluation</a:t>
            </a:r>
          </a:p>
          <a:p>
            <a:pPr marL="285750" lvl="0" indent="-285750" algn="just">
              <a:buFontTx/>
              <a:buChar char="-"/>
            </a:pPr>
            <a:r>
              <a:rPr lang="sv-SE" sz="1400" dirty="0" smtClean="0">
                <a:solidFill>
                  <a:srgbClr val="2D1341"/>
                </a:solidFill>
                <a:latin typeface="Garamond" panose="02020404030301010803" pitchFamily="18" charset="0"/>
              </a:rPr>
              <a:t>Project </a:t>
            </a:r>
            <a:r>
              <a:rPr lang="sv-SE" sz="1400" dirty="0">
                <a:solidFill>
                  <a:srgbClr val="2D1341"/>
                </a:solidFill>
                <a:latin typeface="Garamond" panose="02020404030301010803" pitchFamily="18" charset="0"/>
              </a:rPr>
              <a:t>transfer </a:t>
            </a:r>
            <a:r>
              <a:rPr lang="sv-SE" sz="1400" dirty="0" err="1">
                <a:solidFill>
                  <a:srgbClr val="2D1341"/>
                </a:solidFill>
                <a:latin typeface="Garamond" panose="02020404030301010803" pitchFamily="18" charset="0"/>
              </a:rPr>
              <a:t>evaluation</a:t>
            </a:r>
            <a:r>
              <a:rPr lang="sv-SE" sz="1400" dirty="0">
                <a:solidFill>
                  <a:srgbClr val="2D1341"/>
                </a:solidFill>
                <a:latin typeface="Garamond" panose="02020404030301010803" pitchFamily="18" charset="0"/>
              </a:rPr>
              <a:t> and </a:t>
            </a:r>
            <a:r>
              <a:rPr lang="sv-SE" sz="1400" dirty="0" smtClean="0">
                <a:solidFill>
                  <a:srgbClr val="2D1341"/>
                </a:solidFill>
                <a:latin typeface="Garamond" panose="02020404030301010803" pitchFamily="18" charset="0"/>
              </a:rPr>
              <a:t>support</a:t>
            </a:r>
          </a:p>
          <a:p>
            <a:pPr marL="285750" lvl="0" indent="-285750" algn="just">
              <a:buFontTx/>
              <a:buChar char="-"/>
            </a:pPr>
            <a:r>
              <a:rPr lang="en-US" sz="1400" dirty="0" smtClean="0">
                <a:solidFill>
                  <a:srgbClr val="2D1341"/>
                </a:solidFill>
                <a:latin typeface="Garamond" panose="02020404030301010803" pitchFamily="18" charset="0"/>
              </a:rPr>
              <a:t>Various </a:t>
            </a:r>
            <a:r>
              <a:rPr lang="en-US" sz="1400" dirty="0">
                <a:solidFill>
                  <a:srgbClr val="2D1341"/>
                </a:solidFill>
                <a:latin typeface="Garamond" panose="02020404030301010803" pitchFamily="18" charset="0"/>
              </a:rPr>
              <a:t>innovations evaluation, support and proposals, extending beyond </a:t>
            </a:r>
            <a:r>
              <a:rPr lang="en-US" sz="1400" dirty="0" smtClean="0">
                <a:solidFill>
                  <a:srgbClr val="2D1341"/>
                </a:solidFill>
                <a:latin typeface="Garamond" panose="02020404030301010803" pitchFamily="18" charset="0"/>
              </a:rPr>
              <a:t>lighting</a:t>
            </a:r>
          </a:p>
        </p:txBody>
      </p:sp>
      <p:sp>
        <p:nvSpPr>
          <p:cNvPr id="5" name="TextBox 4"/>
          <p:cNvSpPr txBox="1"/>
          <p:nvPr/>
        </p:nvSpPr>
        <p:spPr>
          <a:xfrm>
            <a:off x="6382222" y="2933849"/>
            <a:ext cx="5039153" cy="3924151"/>
          </a:xfrm>
          <a:prstGeom prst="rect">
            <a:avLst/>
          </a:prstGeom>
          <a:noFill/>
        </p:spPr>
        <p:txBody>
          <a:bodyPr wrap="square" rtlCol="0">
            <a:spAutoFit/>
          </a:bodyPr>
          <a:lstStyle/>
          <a:p>
            <a:pPr marL="285750" indent="-285750" algn="just">
              <a:buFontTx/>
              <a:buChar char="-"/>
            </a:pPr>
            <a:r>
              <a:rPr lang="en-US" sz="1400" dirty="0">
                <a:solidFill>
                  <a:srgbClr val="2D1341"/>
                </a:solidFill>
                <a:latin typeface="Garamond" panose="02020404030301010803" pitchFamily="18" charset="0"/>
              </a:rPr>
              <a:t>Root cause analysis on components, products and </a:t>
            </a:r>
            <a:r>
              <a:rPr lang="en-US" sz="1400" dirty="0" smtClean="0">
                <a:solidFill>
                  <a:srgbClr val="2D1341"/>
                </a:solidFill>
                <a:latin typeface="Garamond" panose="02020404030301010803" pitchFamily="18" charset="0"/>
              </a:rPr>
              <a:t>projects</a:t>
            </a:r>
          </a:p>
          <a:p>
            <a:pPr marL="285750" lvl="0" indent="-285750" algn="just">
              <a:buFontTx/>
              <a:buChar char="-"/>
            </a:pPr>
            <a:r>
              <a:rPr lang="en-US" sz="1400" dirty="0" smtClean="0">
                <a:solidFill>
                  <a:srgbClr val="2D1341"/>
                </a:solidFill>
                <a:latin typeface="Garamond" panose="02020404030301010803" pitchFamily="18" charset="0"/>
              </a:rPr>
              <a:t>Health </a:t>
            </a:r>
            <a:r>
              <a:rPr lang="en-US" sz="1400" dirty="0">
                <a:solidFill>
                  <a:srgbClr val="2D1341"/>
                </a:solidFill>
                <a:latin typeface="Garamond" panose="02020404030301010803" pitchFamily="18" charset="0"/>
              </a:rPr>
              <a:t>evaluations of on-going projects, their price and design efficiency and </a:t>
            </a:r>
            <a:r>
              <a:rPr lang="en-US" sz="1400" dirty="0" smtClean="0">
                <a:solidFill>
                  <a:srgbClr val="2D1341"/>
                </a:solidFill>
                <a:latin typeface="Garamond" panose="02020404030301010803" pitchFamily="18" charset="0"/>
              </a:rPr>
              <a:t>transparency</a:t>
            </a:r>
          </a:p>
          <a:p>
            <a:pPr marL="285750" lvl="0" indent="-285750" algn="just">
              <a:buFontTx/>
              <a:buChar char="-"/>
            </a:pPr>
            <a:r>
              <a:rPr lang="en-US" sz="1400" dirty="0" smtClean="0">
                <a:solidFill>
                  <a:srgbClr val="2D1341"/>
                </a:solidFill>
                <a:latin typeface="Garamond" panose="02020404030301010803" pitchFamily="18" charset="0"/>
              </a:rPr>
              <a:t>Readiness </a:t>
            </a:r>
            <a:r>
              <a:rPr lang="en-US" sz="1400" dirty="0">
                <a:solidFill>
                  <a:srgbClr val="2D1341"/>
                </a:solidFill>
                <a:latin typeface="Garamond" panose="02020404030301010803" pitchFamily="18" charset="0"/>
              </a:rPr>
              <a:t>evaluation and preparations of components and parts for different project </a:t>
            </a:r>
            <a:r>
              <a:rPr lang="en-US" sz="1400" dirty="0" smtClean="0">
                <a:solidFill>
                  <a:srgbClr val="2D1341"/>
                </a:solidFill>
                <a:latin typeface="Garamond" panose="02020404030301010803" pitchFamily="18" charset="0"/>
              </a:rPr>
              <a:t>stages</a:t>
            </a:r>
          </a:p>
          <a:p>
            <a:pPr marL="285750" lvl="0" indent="-285750" algn="just">
              <a:buFontTx/>
              <a:buChar char="-"/>
            </a:pPr>
            <a:r>
              <a:rPr lang="en-US" sz="1400" dirty="0" smtClean="0">
                <a:solidFill>
                  <a:srgbClr val="2D1341"/>
                </a:solidFill>
                <a:latin typeface="Garamond" panose="02020404030301010803" pitchFamily="18" charset="0"/>
              </a:rPr>
              <a:t>Providing </a:t>
            </a:r>
            <a:r>
              <a:rPr lang="en-US" sz="1400" dirty="0">
                <a:solidFill>
                  <a:srgbClr val="2D1341"/>
                </a:solidFill>
                <a:latin typeface="Garamond" panose="02020404030301010803" pitchFamily="18" charset="0"/>
              </a:rPr>
              <a:t>better price and performance of projects, cooperating with our suppliers in PR of </a:t>
            </a:r>
            <a:r>
              <a:rPr lang="en-US" sz="1400" dirty="0" smtClean="0">
                <a:solidFill>
                  <a:srgbClr val="2D1341"/>
                </a:solidFill>
                <a:latin typeface="Garamond" panose="02020404030301010803" pitchFamily="18" charset="0"/>
              </a:rPr>
              <a:t>China</a:t>
            </a:r>
          </a:p>
          <a:p>
            <a:pPr marL="285750" lvl="0" indent="-285750" algn="just">
              <a:buFontTx/>
              <a:buChar char="-"/>
            </a:pPr>
            <a:r>
              <a:rPr lang="en-US" sz="1400" dirty="0" smtClean="0">
                <a:solidFill>
                  <a:srgbClr val="2D1341"/>
                </a:solidFill>
                <a:latin typeface="Garamond" panose="02020404030301010803" pitchFamily="18" charset="0"/>
              </a:rPr>
              <a:t>Connecting </a:t>
            </a:r>
            <a:r>
              <a:rPr lang="en-US" sz="1400" dirty="0">
                <a:solidFill>
                  <a:srgbClr val="2D1341"/>
                </a:solidFill>
                <a:latin typeface="Garamond" panose="02020404030301010803" pitchFamily="18" charset="0"/>
              </a:rPr>
              <a:t>European and Chinese suppliers and </a:t>
            </a:r>
            <a:r>
              <a:rPr lang="en-US" sz="1400" dirty="0" smtClean="0">
                <a:solidFill>
                  <a:srgbClr val="2D1341"/>
                </a:solidFill>
                <a:latin typeface="Garamond" panose="02020404030301010803" pitchFamily="18" charset="0"/>
              </a:rPr>
              <a:t>OEMs</a:t>
            </a:r>
          </a:p>
          <a:p>
            <a:pPr marL="285750" lvl="0" indent="-285750" algn="just">
              <a:buFontTx/>
              <a:buChar char="-"/>
            </a:pPr>
            <a:r>
              <a:rPr lang="en-US" sz="1400" dirty="0" smtClean="0">
                <a:solidFill>
                  <a:srgbClr val="2D1341"/>
                </a:solidFill>
                <a:latin typeface="Garamond" panose="02020404030301010803" pitchFamily="18" charset="0"/>
              </a:rPr>
              <a:t>On-site </a:t>
            </a:r>
            <a:r>
              <a:rPr lang="en-US" sz="1400" dirty="0">
                <a:solidFill>
                  <a:srgbClr val="2D1341"/>
                </a:solidFill>
                <a:latin typeface="Garamond" panose="02020404030301010803" pitchFamily="18" charset="0"/>
              </a:rPr>
              <a:t>support, wherever and anytime in the world, instantly and without time </a:t>
            </a:r>
            <a:r>
              <a:rPr lang="en-US" sz="1400" dirty="0" smtClean="0">
                <a:solidFill>
                  <a:srgbClr val="2D1341"/>
                </a:solidFill>
                <a:latin typeface="Garamond" panose="02020404030301010803" pitchFamily="18" charset="0"/>
              </a:rPr>
              <a:t>limit</a:t>
            </a:r>
          </a:p>
          <a:p>
            <a:pPr marL="285750" lvl="0" indent="-285750" algn="just">
              <a:buFontTx/>
              <a:buChar char="-"/>
            </a:pPr>
            <a:r>
              <a:rPr lang="sv-SE" sz="1400" dirty="0" err="1" smtClean="0">
                <a:solidFill>
                  <a:srgbClr val="2D1341"/>
                </a:solidFill>
                <a:latin typeface="Garamond" panose="02020404030301010803" pitchFamily="18" charset="0"/>
              </a:rPr>
              <a:t>Industrialization</a:t>
            </a:r>
            <a:r>
              <a:rPr lang="sv-SE" sz="1400" dirty="0" smtClean="0">
                <a:solidFill>
                  <a:srgbClr val="2D1341"/>
                </a:solidFill>
                <a:latin typeface="Garamond" panose="02020404030301010803" pitchFamily="18" charset="0"/>
              </a:rPr>
              <a:t> </a:t>
            </a:r>
            <a:r>
              <a:rPr lang="sv-SE" sz="1400" dirty="0">
                <a:solidFill>
                  <a:srgbClr val="2D1341"/>
                </a:solidFill>
                <a:latin typeface="Garamond" panose="02020404030301010803" pitchFamily="18" charset="0"/>
              </a:rPr>
              <a:t>and </a:t>
            </a:r>
            <a:r>
              <a:rPr lang="sv-SE" sz="1400" dirty="0" err="1">
                <a:solidFill>
                  <a:srgbClr val="2D1341"/>
                </a:solidFill>
                <a:latin typeface="Garamond" panose="02020404030301010803" pitchFamily="18" charset="0"/>
              </a:rPr>
              <a:t>build</a:t>
            </a:r>
            <a:r>
              <a:rPr lang="sv-SE" sz="1400" dirty="0">
                <a:solidFill>
                  <a:srgbClr val="2D1341"/>
                </a:solidFill>
                <a:latin typeface="Garamond" panose="02020404030301010803" pitchFamily="18" charset="0"/>
              </a:rPr>
              <a:t> </a:t>
            </a:r>
            <a:r>
              <a:rPr lang="sv-SE" sz="1400" dirty="0" smtClean="0">
                <a:solidFill>
                  <a:srgbClr val="2D1341"/>
                </a:solidFill>
                <a:latin typeface="Garamond" panose="02020404030301010803" pitchFamily="18" charset="0"/>
              </a:rPr>
              <a:t>support</a:t>
            </a:r>
          </a:p>
          <a:p>
            <a:pPr marL="285750" lvl="0" indent="-285750" algn="just">
              <a:buFontTx/>
              <a:buChar char="-"/>
            </a:pPr>
            <a:r>
              <a:rPr lang="en-US" sz="1400" dirty="0" smtClean="0">
                <a:solidFill>
                  <a:srgbClr val="2D1341"/>
                </a:solidFill>
                <a:latin typeface="Garamond" panose="02020404030301010803" pitchFamily="18" charset="0"/>
              </a:rPr>
              <a:t>Support </a:t>
            </a:r>
            <a:r>
              <a:rPr lang="en-US" sz="1400" dirty="0">
                <a:solidFill>
                  <a:srgbClr val="2D1341"/>
                </a:solidFill>
                <a:latin typeface="Garamond" panose="02020404030301010803" pitchFamily="18" charset="0"/>
              </a:rPr>
              <a:t>and solutions in project managing, design, assembly, quality, </a:t>
            </a:r>
            <a:r>
              <a:rPr lang="en-US" sz="1400" dirty="0" smtClean="0">
                <a:solidFill>
                  <a:srgbClr val="2D1341"/>
                </a:solidFill>
                <a:latin typeface="Garamond" panose="02020404030301010803" pitchFamily="18" charset="0"/>
              </a:rPr>
              <a:t>purchasing…</a:t>
            </a:r>
          </a:p>
          <a:p>
            <a:pPr marL="285750" lvl="0" indent="-285750" algn="just">
              <a:buFontTx/>
              <a:buChar char="-"/>
            </a:pPr>
            <a:r>
              <a:rPr lang="en-US" sz="1400" dirty="0" smtClean="0">
                <a:solidFill>
                  <a:srgbClr val="2D1341"/>
                </a:solidFill>
                <a:latin typeface="Garamond" panose="02020404030301010803" pitchFamily="18" charset="0"/>
              </a:rPr>
              <a:t>Knowledge </a:t>
            </a:r>
            <a:r>
              <a:rPr lang="en-US" sz="1400" dirty="0">
                <a:solidFill>
                  <a:srgbClr val="2D1341"/>
                </a:solidFill>
                <a:latin typeface="Garamond" panose="02020404030301010803" pitchFamily="18" charset="0"/>
              </a:rPr>
              <a:t>and experience usable not only in lighting, but also on other fields and areas of various industries (medical, </a:t>
            </a:r>
            <a:r>
              <a:rPr lang="en-US" sz="1400" dirty="0" smtClean="0">
                <a:solidFill>
                  <a:srgbClr val="2D1341"/>
                </a:solidFill>
                <a:latin typeface="Garamond" panose="02020404030301010803" pitchFamily="18" charset="0"/>
              </a:rPr>
              <a:t>kitchen appliances, workspace</a:t>
            </a:r>
            <a:r>
              <a:rPr lang="en-US" sz="1400" dirty="0">
                <a:solidFill>
                  <a:srgbClr val="2D1341"/>
                </a:solidFill>
                <a:latin typeface="Garamond" panose="02020404030301010803" pitchFamily="18" charset="0"/>
              </a:rPr>
              <a:t>, personal use, tools, gadgets, various innovations...)</a:t>
            </a:r>
            <a:endParaRPr lang="sv-SE" sz="1400" dirty="0">
              <a:solidFill>
                <a:srgbClr val="2D1341"/>
              </a:solidFill>
              <a:latin typeface="Garamond" panose="02020404030301010803" pitchFamily="18" charset="0"/>
            </a:endParaRPr>
          </a:p>
          <a:p>
            <a:pPr lvl="0" algn="just"/>
            <a:endParaRPr lang="sv-SE" sz="1100" dirty="0">
              <a:solidFill>
                <a:srgbClr val="2D1341"/>
              </a:solidFill>
              <a:latin typeface="Garamond" panose="02020404030301010803" pitchFamily="18" charset="0"/>
            </a:endParaRPr>
          </a:p>
        </p:txBody>
      </p:sp>
      <p:sp>
        <p:nvSpPr>
          <p:cNvPr id="6" name="TextBox 5"/>
          <p:cNvSpPr txBox="1"/>
          <p:nvPr/>
        </p:nvSpPr>
        <p:spPr>
          <a:xfrm>
            <a:off x="5105388" y="2595295"/>
            <a:ext cx="2313455" cy="338554"/>
          </a:xfrm>
          <a:prstGeom prst="rect">
            <a:avLst/>
          </a:prstGeom>
          <a:noFill/>
        </p:spPr>
        <p:txBody>
          <a:bodyPr wrap="none" rtlCol="0">
            <a:spAutoFit/>
          </a:bodyPr>
          <a:lstStyle/>
          <a:p>
            <a:pPr algn="ctr"/>
            <a:r>
              <a:rPr lang="sv-SE" sz="1600" u="sng" dirty="0" err="1" smtClean="0">
                <a:solidFill>
                  <a:srgbClr val="2D1341"/>
                </a:solidFill>
                <a:latin typeface="Garamond" panose="02020404030301010803" pitchFamily="18" charset="0"/>
              </a:rPr>
              <a:t>Our</a:t>
            </a:r>
            <a:r>
              <a:rPr lang="sv-SE" sz="1600" u="sng" dirty="0" smtClean="0">
                <a:solidFill>
                  <a:srgbClr val="2D1341"/>
                </a:solidFill>
                <a:latin typeface="Garamond" panose="02020404030301010803" pitchFamily="18" charset="0"/>
              </a:rPr>
              <a:t> </a:t>
            </a:r>
            <a:r>
              <a:rPr lang="sv-SE" sz="1600" u="sng" dirty="0" err="1" smtClean="0">
                <a:solidFill>
                  <a:srgbClr val="2D1341"/>
                </a:solidFill>
                <a:latin typeface="Garamond" panose="02020404030301010803" pitchFamily="18" charset="0"/>
              </a:rPr>
              <a:t>customer</a:t>
            </a:r>
            <a:r>
              <a:rPr lang="sv-SE" sz="1600" u="sng" dirty="0" smtClean="0">
                <a:solidFill>
                  <a:srgbClr val="2D1341"/>
                </a:solidFill>
                <a:latin typeface="Garamond" panose="02020404030301010803" pitchFamily="18" charset="0"/>
              </a:rPr>
              <a:t> </a:t>
            </a:r>
            <a:r>
              <a:rPr lang="sv-SE" sz="1600" u="sng" dirty="0" err="1" smtClean="0">
                <a:solidFill>
                  <a:srgbClr val="2D1341"/>
                </a:solidFill>
                <a:latin typeface="Garamond" panose="02020404030301010803" pitchFamily="18" charset="0"/>
              </a:rPr>
              <a:t>benefits</a:t>
            </a:r>
            <a:r>
              <a:rPr lang="sv-SE" sz="1600" u="sng" dirty="0" smtClean="0">
                <a:solidFill>
                  <a:srgbClr val="2D1341"/>
                </a:solidFill>
                <a:latin typeface="Garamond" panose="02020404030301010803" pitchFamily="18" charset="0"/>
              </a:rPr>
              <a:t> </a:t>
            </a:r>
            <a:r>
              <a:rPr lang="sv-SE" sz="1600" u="sng" dirty="0" err="1" smtClean="0">
                <a:solidFill>
                  <a:srgbClr val="2D1341"/>
                </a:solidFill>
                <a:latin typeface="Garamond" panose="02020404030301010803" pitchFamily="18" charset="0"/>
              </a:rPr>
              <a:t>are</a:t>
            </a:r>
            <a:r>
              <a:rPr lang="sv-SE" sz="1600" u="sng" dirty="0" smtClean="0">
                <a:solidFill>
                  <a:srgbClr val="2D1341"/>
                </a:solidFill>
                <a:latin typeface="Garamond" panose="02020404030301010803" pitchFamily="18" charset="0"/>
              </a:rPr>
              <a:t>:</a:t>
            </a:r>
            <a:endParaRPr lang="sv-SE" sz="1600" u="sng" dirty="0">
              <a:solidFill>
                <a:srgbClr val="2D1341"/>
              </a:solidFill>
              <a:latin typeface="Garamond" panose="02020404030301010803" pitchFamily="18" charset="0"/>
            </a:endParaRPr>
          </a:p>
        </p:txBody>
      </p:sp>
      <p:sp>
        <p:nvSpPr>
          <p:cNvPr id="8" name="Footer Placeholder 1"/>
          <p:cNvSpPr>
            <a:spLocks noGrp="1"/>
          </p:cNvSpPr>
          <p:nvPr>
            <p:ph type="ftr" sz="quarter" idx="15"/>
          </p:nvPr>
        </p:nvSpPr>
        <p:spPr>
          <a:xfrm>
            <a:off x="4058257" y="6595628"/>
            <a:ext cx="4114800" cy="365125"/>
          </a:xfrm>
        </p:spPr>
        <p:txBody>
          <a:bodyPr/>
          <a:lstStyle/>
          <a:p>
            <a:r>
              <a:rPr lang="sv-SE" dirty="0" smtClean="0"/>
              <a:t>©2018 FUTURAEFLUXUM AB, </a:t>
            </a:r>
            <a:r>
              <a:rPr lang="sv-SE" dirty="0" smtClean="0"/>
              <a:t>V1.4</a:t>
            </a:r>
            <a:endParaRPr lang="sv-SE" dirty="0"/>
          </a:p>
        </p:txBody>
      </p:sp>
    </p:spTree>
    <p:extLst>
      <p:ext uri="{BB962C8B-B14F-4D97-AF65-F5344CB8AC3E}">
        <p14:creationId xmlns:p14="http://schemas.microsoft.com/office/powerpoint/2010/main" val="25809396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lnSpcReduction="10000"/>
          </a:bodyPr>
          <a:lstStyle/>
          <a:p>
            <a:r>
              <a:rPr lang="sv-SE" dirty="0" err="1" smtClean="0"/>
              <a:t>Moving</a:t>
            </a:r>
            <a:r>
              <a:rPr lang="sv-SE" dirty="0" smtClean="0"/>
              <a:t> the </a:t>
            </a:r>
            <a:r>
              <a:rPr lang="sv-SE" dirty="0" err="1" smtClean="0"/>
              <a:t>boundaries</a:t>
            </a:r>
            <a:r>
              <a:rPr lang="sv-SE" dirty="0" smtClean="0"/>
              <a:t>…</a:t>
            </a:r>
            <a:endParaRPr lang="sv-SE" dirty="0"/>
          </a:p>
        </p:txBody>
      </p:sp>
      <p:sp>
        <p:nvSpPr>
          <p:cNvPr id="5" name="Text Placeholder 4"/>
          <p:cNvSpPr>
            <a:spLocks noGrp="1"/>
          </p:cNvSpPr>
          <p:nvPr>
            <p:ph type="body" sz="quarter" idx="17"/>
          </p:nvPr>
        </p:nvSpPr>
        <p:spPr>
          <a:ln>
            <a:solidFill>
              <a:srgbClr val="B48834"/>
            </a:solidFill>
          </a:ln>
        </p:spPr>
        <p:txBody>
          <a:bodyPr>
            <a:normAutofit/>
          </a:bodyPr>
          <a:lstStyle/>
          <a:p>
            <a:pPr algn="just">
              <a:lnSpc>
                <a:spcPts val="2500"/>
              </a:lnSpc>
            </a:pPr>
            <a:r>
              <a:rPr lang="sv-SE" sz="1600" dirty="0" err="1" smtClean="0">
                <a:solidFill>
                  <a:srgbClr val="2D1341"/>
                </a:solidFill>
              </a:rPr>
              <a:t>With</a:t>
            </a:r>
            <a:r>
              <a:rPr lang="sv-SE" sz="1600" dirty="0" smtClean="0">
                <a:solidFill>
                  <a:srgbClr val="2D1341"/>
                </a:solidFill>
              </a:rPr>
              <a:t> </a:t>
            </a:r>
            <a:r>
              <a:rPr lang="sv-SE" sz="1600" dirty="0" err="1" smtClean="0">
                <a:solidFill>
                  <a:srgbClr val="2D1341"/>
                </a:solidFill>
              </a:rPr>
              <a:t>our</a:t>
            </a:r>
            <a:r>
              <a:rPr lang="sv-SE" sz="1600" dirty="0" smtClean="0">
                <a:solidFill>
                  <a:srgbClr val="2D1341"/>
                </a:solidFill>
              </a:rPr>
              <a:t> </a:t>
            </a:r>
            <a:r>
              <a:rPr lang="sv-SE" sz="1600" dirty="0" err="1" smtClean="0">
                <a:solidFill>
                  <a:srgbClr val="2D1341"/>
                </a:solidFill>
              </a:rPr>
              <a:t>knowledge</a:t>
            </a:r>
            <a:r>
              <a:rPr lang="sv-SE" sz="1600" dirty="0" smtClean="0">
                <a:solidFill>
                  <a:srgbClr val="2D1341"/>
                </a:solidFill>
              </a:rPr>
              <a:t> and </a:t>
            </a:r>
            <a:r>
              <a:rPr lang="sv-SE" sz="1600" dirty="0" err="1" smtClean="0">
                <a:solidFill>
                  <a:srgbClr val="2D1341"/>
                </a:solidFill>
              </a:rPr>
              <a:t>experience</a:t>
            </a:r>
            <a:r>
              <a:rPr lang="sv-SE" sz="1600" dirty="0" smtClean="0">
                <a:solidFill>
                  <a:srgbClr val="2D1341"/>
                </a:solidFill>
              </a:rPr>
              <a:t>, </a:t>
            </a:r>
            <a:r>
              <a:rPr lang="sv-SE" sz="1600" dirty="0" err="1" smtClean="0">
                <a:solidFill>
                  <a:srgbClr val="2D1341"/>
                </a:solidFill>
              </a:rPr>
              <a:t>we</a:t>
            </a:r>
            <a:r>
              <a:rPr lang="sv-SE" sz="1600" dirty="0" smtClean="0">
                <a:solidFill>
                  <a:srgbClr val="2D1341"/>
                </a:solidFill>
              </a:rPr>
              <a:t> </a:t>
            </a:r>
            <a:r>
              <a:rPr lang="sv-SE" sz="1600" dirty="0" err="1" smtClean="0">
                <a:solidFill>
                  <a:srgbClr val="2D1341"/>
                </a:solidFill>
              </a:rPr>
              <a:t>are</a:t>
            </a:r>
            <a:r>
              <a:rPr lang="sv-SE" sz="1600" dirty="0" smtClean="0">
                <a:solidFill>
                  <a:srgbClr val="2D1341"/>
                </a:solidFill>
              </a:rPr>
              <a:t> </a:t>
            </a:r>
            <a:r>
              <a:rPr lang="sv-SE" sz="1600" dirty="0" err="1" smtClean="0">
                <a:solidFill>
                  <a:srgbClr val="2D1341"/>
                </a:solidFill>
              </a:rPr>
              <a:t>confident</a:t>
            </a:r>
            <a:r>
              <a:rPr lang="sv-SE" sz="1600" dirty="0" smtClean="0">
                <a:solidFill>
                  <a:srgbClr val="2D1341"/>
                </a:solidFill>
              </a:rPr>
              <a:t>, </a:t>
            </a:r>
            <a:r>
              <a:rPr lang="sv-SE" sz="1600" dirty="0" err="1" smtClean="0">
                <a:solidFill>
                  <a:srgbClr val="2D1341"/>
                </a:solidFill>
              </a:rPr>
              <a:t>that</a:t>
            </a:r>
            <a:r>
              <a:rPr lang="sv-SE" sz="1600" dirty="0" smtClean="0">
                <a:solidFill>
                  <a:srgbClr val="2D1341"/>
                </a:solidFill>
              </a:rPr>
              <a:t> </a:t>
            </a:r>
            <a:r>
              <a:rPr lang="sv-SE" sz="1600" dirty="0" err="1" smtClean="0">
                <a:solidFill>
                  <a:srgbClr val="2D1341"/>
                </a:solidFill>
              </a:rPr>
              <a:t>some</a:t>
            </a:r>
            <a:r>
              <a:rPr lang="sv-SE" sz="1600" dirty="0" smtClean="0">
                <a:solidFill>
                  <a:srgbClr val="2D1341"/>
                </a:solidFill>
              </a:rPr>
              <a:t> </a:t>
            </a:r>
            <a:r>
              <a:rPr lang="sv-SE" sz="1600" dirty="0" err="1" smtClean="0">
                <a:solidFill>
                  <a:srgbClr val="2D1341"/>
                </a:solidFill>
              </a:rPr>
              <a:t>boundaries</a:t>
            </a:r>
            <a:r>
              <a:rPr lang="sv-SE" sz="1600" dirty="0" smtClean="0">
                <a:solidFill>
                  <a:srgbClr val="2D1341"/>
                </a:solidFill>
              </a:rPr>
              <a:t> </a:t>
            </a:r>
            <a:r>
              <a:rPr lang="sv-SE" sz="1600" dirty="0" err="1" smtClean="0">
                <a:solidFill>
                  <a:srgbClr val="2D1341"/>
                </a:solidFill>
              </a:rPr>
              <a:t>can</a:t>
            </a:r>
            <a:r>
              <a:rPr lang="sv-SE" sz="1600" dirty="0" smtClean="0">
                <a:solidFill>
                  <a:srgbClr val="2D1341"/>
                </a:solidFill>
              </a:rPr>
              <a:t> be </a:t>
            </a:r>
            <a:r>
              <a:rPr lang="sv-SE" sz="1600" dirty="0" err="1" smtClean="0">
                <a:solidFill>
                  <a:srgbClr val="2D1341"/>
                </a:solidFill>
              </a:rPr>
              <a:t>moved</a:t>
            </a:r>
            <a:r>
              <a:rPr lang="sv-SE" sz="1600" dirty="0" smtClean="0">
                <a:solidFill>
                  <a:srgbClr val="2D1341"/>
                </a:solidFill>
              </a:rPr>
              <a:t> and </a:t>
            </a:r>
            <a:r>
              <a:rPr lang="sv-SE" sz="1600" dirty="0" err="1" smtClean="0">
                <a:solidFill>
                  <a:srgbClr val="2D1341"/>
                </a:solidFill>
              </a:rPr>
              <a:t>goals</a:t>
            </a:r>
            <a:r>
              <a:rPr lang="sv-SE" sz="1600" dirty="0" smtClean="0">
                <a:solidFill>
                  <a:srgbClr val="2D1341"/>
                </a:solidFill>
              </a:rPr>
              <a:t> </a:t>
            </a:r>
            <a:r>
              <a:rPr lang="sv-SE" sz="1600" dirty="0" err="1" smtClean="0">
                <a:solidFill>
                  <a:srgbClr val="2D1341"/>
                </a:solidFill>
              </a:rPr>
              <a:t>pushed</a:t>
            </a:r>
            <a:r>
              <a:rPr lang="sv-SE" sz="1600" dirty="0" smtClean="0">
                <a:solidFill>
                  <a:srgbClr val="2D1341"/>
                </a:solidFill>
              </a:rPr>
              <a:t> </a:t>
            </a:r>
            <a:r>
              <a:rPr lang="sv-SE" sz="1600" dirty="0" err="1" smtClean="0">
                <a:solidFill>
                  <a:srgbClr val="2D1341"/>
                </a:solidFill>
              </a:rPr>
              <a:t>further</a:t>
            </a:r>
            <a:r>
              <a:rPr lang="sv-SE" sz="1600" dirty="0" smtClean="0">
                <a:solidFill>
                  <a:srgbClr val="2D1341"/>
                </a:solidFill>
              </a:rPr>
              <a:t>. </a:t>
            </a:r>
            <a:r>
              <a:rPr lang="sv-SE" sz="1600" dirty="0" err="1" smtClean="0">
                <a:solidFill>
                  <a:srgbClr val="2D1341"/>
                </a:solidFill>
              </a:rPr>
              <a:t>That</a:t>
            </a:r>
            <a:r>
              <a:rPr lang="sv-SE" sz="1600" dirty="0" smtClean="0">
                <a:solidFill>
                  <a:srgbClr val="2D1341"/>
                </a:solidFill>
              </a:rPr>
              <a:t> is </a:t>
            </a:r>
            <a:r>
              <a:rPr lang="sv-SE" sz="1600" dirty="0" err="1" smtClean="0">
                <a:solidFill>
                  <a:srgbClr val="2D1341"/>
                </a:solidFill>
              </a:rPr>
              <a:t>why</a:t>
            </a:r>
            <a:r>
              <a:rPr lang="sv-SE" sz="1600" dirty="0" smtClean="0">
                <a:solidFill>
                  <a:srgbClr val="2D1341"/>
                </a:solidFill>
              </a:rPr>
              <a:t> </a:t>
            </a:r>
            <a:r>
              <a:rPr lang="sv-SE" sz="1600" dirty="0" err="1" smtClean="0">
                <a:solidFill>
                  <a:srgbClr val="2D1341"/>
                </a:solidFill>
              </a:rPr>
              <a:t>we</a:t>
            </a:r>
            <a:r>
              <a:rPr lang="sv-SE" sz="1600" dirty="0" smtClean="0">
                <a:solidFill>
                  <a:srgbClr val="2D1341"/>
                </a:solidFill>
              </a:rPr>
              <a:t> </a:t>
            </a:r>
            <a:r>
              <a:rPr lang="sv-SE" sz="1600" dirty="0" err="1" smtClean="0">
                <a:solidFill>
                  <a:srgbClr val="2D1341"/>
                </a:solidFill>
              </a:rPr>
              <a:t>believe</a:t>
            </a:r>
            <a:r>
              <a:rPr lang="sv-SE" sz="1600" dirty="0" smtClean="0">
                <a:solidFill>
                  <a:srgbClr val="2D1341"/>
                </a:solidFill>
              </a:rPr>
              <a:t>, it </a:t>
            </a:r>
            <a:r>
              <a:rPr lang="sv-SE" sz="1600" dirty="0" err="1" smtClean="0">
                <a:solidFill>
                  <a:srgbClr val="2D1341"/>
                </a:solidFill>
              </a:rPr>
              <a:t>also</a:t>
            </a:r>
            <a:r>
              <a:rPr lang="sv-SE" sz="1600" dirty="0" smtClean="0">
                <a:solidFill>
                  <a:srgbClr val="2D1341"/>
                </a:solidFill>
              </a:rPr>
              <a:t> makes sense to look for </a:t>
            </a:r>
            <a:r>
              <a:rPr lang="sv-SE" sz="1600" dirty="0" err="1" smtClean="0">
                <a:solidFill>
                  <a:srgbClr val="2D1341"/>
                </a:solidFill>
              </a:rPr>
              <a:t>challenges</a:t>
            </a:r>
            <a:r>
              <a:rPr lang="sv-SE" sz="1600" dirty="0" smtClean="0">
                <a:solidFill>
                  <a:srgbClr val="2D1341"/>
                </a:solidFill>
              </a:rPr>
              <a:t> </a:t>
            </a:r>
            <a:r>
              <a:rPr lang="sv-SE" sz="1600" dirty="0" err="1" smtClean="0">
                <a:solidFill>
                  <a:srgbClr val="2D1341"/>
                </a:solidFill>
              </a:rPr>
              <a:t>elsewhere</a:t>
            </a:r>
            <a:r>
              <a:rPr lang="sv-SE" sz="1600" dirty="0" smtClean="0">
                <a:solidFill>
                  <a:srgbClr val="2D1341"/>
                </a:solidFill>
              </a:rPr>
              <a:t>, in </a:t>
            </a:r>
            <a:r>
              <a:rPr lang="sv-SE" sz="1600" dirty="0" err="1" smtClean="0">
                <a:solidFill>
                  <a:srgbClr val="2D1341"/>
                </a:solidFill>
              </a:rPr>
              <a:t>other</a:t>
            </a:r>
            <a:r>
              <a:rPr lang="sv-SE" sz="1600" dirty="0" smtClean="0">
                <a:solidFill>
                  <a:srgbClr val="2D1341"/>
                </a:solidFill>
              </a:rPr>
              <a:t> </a:t>
            </a:r>
            <a:r>
              <a:rPr lang="sv-SE" sz="1600" dirty="0" err="1" smtClean="0">
                <a:solidFill>
                  <a:srgbClr val="2D1341"/>
                </a:solidFill>
              </a:rPr>
              <a:t>industries</a:t>
            </a:r>
            <a:r>
              <a:rPr lang="sv-SE" sz="1600" dirty="0" smtClean="0">
                <a:solidFill>
                  <a:srgbClr val="2D1341"/>
                </a:solidFill>
              </a:rPr>
              <a:t>. </a:t>
            </a:r>
            <a:r>
              <a:rPr lang="sv-SE" sz="1600" dirty="0" err="1" smtClean="0">
                <a:solidFill>
                  <a:srgbClr val="2D1341"/>
                </a:solidFill>
              </a:rPr>
              <a:t>Good</a:t>
            </a:r>
            <a:r>
              <a:rPr lang="sv-SE" sz="1600" dirty="0" smtClean="0">
                <a:solidFill>
                  <a:srgbClr val="2D1341"/>
                </a:solidFill>
              </a:rPr>
              <a:t> 3D design, </a:t>
            </a:r>
            <a:r>
              <a:rPr lang="sv-SE" sz="1600" dirty="0" err="1" smtClean="0">
                <a:solidFill>
                  <a:srgbClr val="2D1341"/>
                </a:solidFill>
              </a:rPr>
              <a:t>smooth</a:t>
            </a:r>
            <a:r>
              <a:rPr lang="sv-SE" sz="1600" dirty="0" smtClean="0">
                <a:solidFill>
                  <a:srgbClr val="2D1341"/>
                </a:solidFill>
              </a:rPr>
              <a:t> </a:t>
            </a:r>
            <a:r>
              <a:rPr lang="sv-SE" sz="1600" dirty="0" err="1" smtClean="0">
                <a:solidFill>
                  <a:srgbClr val="2D1341"/>
                </a:solidFill>
              </a:rPr>
              <a:t>project</a:t>
            </a:r>
            <a:r>
              <a:rPr lang="sv-SE" sz="1600" dirty="0" smtClean="0">
                <a:solidFill>
                  <a:srgbClr val="2D1341"/>
                </a:solidFill>
              </a:rPr>
              <a:t> </a:t>
            </a:r>
            <a:r>
              <a:rPr lang="sv-SE" sz="1600" dirty="0" err="1" smtClean="0">
                <a:solidFill>
                  <a:srgbClr val="2D1341"/>
                </a:solidFill>
              </a:rPr>
              <a:t>flow</a:t>
            </a:r>
            <a:r>
              <a:rPr lang="sv-SE" sz="1600" dirty="0" smtClean="0">
                <a:solidFill>
                  <a:srgbClr val="2D1341"/>
                </a:solidFill>
              </a:rPr>
              <a:t> and optimal choice </a:t>
            </a:r>
            <a:r>
              <a:rPr lang="sv-SE" sz="1600" dirty="0" err="1" smtClean="0">
                <a:solidFill>
                  <a:srgbClr val="2D1341"/>
                </a:solidFill>
              </a:rPr>
              <a:t>of</a:t>
            </a:r>
            <a:r>
              <a:rPr lang="sv-SE" sz="1600" dirty="0" smtClean="0">
                <a:solidFill>
                  <a:srgbClr val="2D1341"/>
                </a:solidFill>
              </a:rPr>
              <a:t> </a:t>
            </a:r>
            <a:r>
              <a:rPr lang="sv-SE" sz="1600" dirty="0" err="1" smtClean="0">
                <a:solidFill>
                  <a:srgbClr val="2D1341"/>
                </a:solidFill>
              </a:rPr>
              <a:t>suppliers</a:t>
            </a:r>
            <a:r>
              <a:rPr lang="sv-SE" sz="1600" dirty="0" smtClean="0">
                <a:solidFill>
                  <a:srgbClr val="2D1341"/>
                </a:solidFill>
              </a:rPr>
              <a:t> </a:t>
            </a:r>
            <a:r>
              <a:rPr lang="sv-SE" sz="1600" dirty="0" err="1" smtClean="0">
                <a:solidFill>
                  <a:srgbClr val="2D1341"/>
                </a:solidFill>
              </a:rPr>
              <a:t>will</a:t>
            </a:r>
            <a:r>
              <a:rPr lang="sv-SE" sz="1600" dirty="0" smtClean="0">
                <a:solidFill>
                  <a:srgbClr val="2D1341"/>
                </a:solidFill>
              </a:rPr>
              <a:t> </a:t>
            </a:r>
            <a:r>
              <a:rPr lang="sv-SE" sz="1600" dirty="0" err="1" smtClean="0">
                <a:solidFill>
                  <a:srgbClr val="2D1341"/>
                </a:solidFill>
              </a:rPr>
              <a:t>always</a:t>
            </a:r>
            <a:r>
              <a:rPr lang="sv-SE" sz="1600" dirty="0" smtClean="0">
                <a:solidFill>
                  <a:srgbClr val="2D1341"/>
                </a:solidFill>
              </a:rPr>
              <a:t> save </a:t>
            </a:r>
            <a:r>
              <a:rPr lang="sv-SE" sz="1600" dirty="0" err="1" smtClean="0">
                <a:solidFill>
                  <a:srgbClr val="2D1341"/>
                </a:solidFill>
              </a:rPr>
              <a:t>time</a:t>
            </a:r>
            <a:r>
              <a:rPr lang="sv-SE" sz="1600" dirty="0" smtClean="0">
                <a:solidFill>
                  <a:srgbClr val="2D1341"/>
                </a:solidFill>
              </a:rPr>
              <a:t>, </a:t>
            </a:r>
            <a:r>
              <a:rPr lang="sv-SE" sz="1600" dirty="0" err="1" smtClean="0">
                <a:solidFill>
                  <a:srgbClr val="2D1341"/>
                </a:solidFill>
              </a:rPr>
              <a:t>money</a:t>
            </a:r>
            <a:r>
              <a:rPr lang="sv-SE" sz="1600" dirty="0" smtClean="0">
                <a:solidFill>
                  <a:srgbClr val="2D1341"/>
                </a:solidFill>
              </a:rPr>
              <a:t> and </a:t>
            </a:r>
            <a:r>
              <a:rPr lang="sv-SE" sz="1600" dirty="0" err="1" smtClean="0">
                <a:solidFill>
                  <a:srgbClr val="2D1341"/>
                </a:solidFill>
              </a:rPr>
              <a:t>resources</a:t>
            </a:r>
            <a:r>
              <a:rPr lang="sv-SE" sz="1600" dirty="0" smtClean="0">
                <a:solidFill>
                  <a:srgbClr val="2D1341"/>
                </a:solidFill>
              </a:rPr>
              <a:t>. </a:t>
            </a:r>
            <a:r>
              <a:rPr lang="sv-SE" sz="1600" dirty="0" err="1" smtClean="0">
                <a:solidFill>
                  <a:srgbClr val="2D1341"/>
                </a:solidFill>
              </a:rPr>
              <a:t>We</a:t>
            </a:r>
            <a:r>
              <a:rPr lang="sv-SE" sz="1600" dirty="0" smtClean="0">
                <a:solidFill>
                  <a:srgbClr val="2D1341"/>
                </a:solidFill>
              </a:rPr>
              <a:t> </a:t>
            </a:r>
            <a:r>
              <a:rPr lang="sv-SE" sz="1600" dirty="0" err="1" smtClean="0">
                <a:solidFill>
                  <a:srgbClr val="2D1341"/>
                </a:solidFill>
              </a:rPr>
              <a:t>dare</a:t>
            </a:r>
            <a:r>
              <a:rPr lang="sv-SE" sz="1600" dirty="0" smtClean="0">
                <a:solidFill>
                  <a:srgbClr val="2D1341"/>
                </a:solidFill>
              </a:rPr>
              <a:t> to venture </a:t>
            </a:r>
            <a:r>
              <a:rPr lang="sv-SE" sz="1600" dirty="0" err="1" smtClean="0">
                <a:solidFill>
                  <a:srgbClr val="2D1341"/>
                </a:solidFill>
              </a:rPr>
              <a:t>into</a:t>
            </a:r>
            <a:r>
              <a:rPr lang="sv-SE" sz="1600" dirty="0" smtClean="0">
                <a:solidFill>
                  <a:srgbClr val="2D1341"/>
                </a:solidFill>
              </a:rPr>
              <a:t> different </a:t>
            </a:r>
            <a:r>
              <a:rPr lang="sv-SE" sz="1600" dirty="0" err="1" smtClean="0">
                <a:solidFill>
                  <a:srgbClr val="2D1341"/>
                </a:solidFill>
              </a:rPr>
              <a:t>worlds</a:t>
            </a:r>
            <a:r>
              <a:rPr lang="sv-SE" sz="1600" dirty="0" smtClean="0">
                <a:solidFill>
                  <a:srgbClr val="2D1341"/>
                </a:solidFill>
              </a:rPr>
              <a:t>: personal </a:t>
            </a:r>
            <a:r>
              <a:rPr lang="sv-SE" sz="1600" dirty="0" err="1" smtClean="0">
                <a:solidFill>
                  <a:srgbClr val="2D1341"/>
                </a:solidFill>
              </a:rPr>
              <a:t>use</a:t>
            </a:r>
            <a:r>
              <a:rPr lang="sv-SE" sz="1600" dirty="0" smtClean="0">
                <a:solidFill>
                  <a:srgbClr val="2D1341"/>
                </a:solidFill>
              </a:rPr>
              <a:t>, innovations, gadgets, </a:t>
            </a:r>
            <a:r>
              <a:rPr lang="sv-SE" sz="1600" dirty="0" err="1" smtClean="0">
                <a:solidFill>
                  <a:srgbClr val="2D1341"/>
                </a:solidFill>
              </a:rPr>
              <a:t>medical</a:t>
            </a:r>
            <a:r>
              <a:rPr lang="sv-SE" sz="1600" dirty="0" smtClean="0">
                <a:solidFill>
                  <a:srgbClr val="2D1341"/>
                </a:solidFill>
              </a:rPr>
              <a:t>, </a:t>
            </a:r>
            <a:r>
              <a:rPr lang="sv-SE" sz="1600" dirty="0" err="1" smtClean="0">
                <a:solidFill>
                  <a:srgbClr val="2D1341"/>
                </a:solidFill>
              </a:rPr>
              <a:t>kitchen</a:t>
            </a:r>
            <a:r>
              <a:rPr lang="sv-SE" sz="1600" dirty="0" smtClean="0">
                <a:solidFill>
                  <a:srgbClr val="2D1341"/>
                </a:solidFill>
              </a:rPr>
              <a:t> </a:t>
            </a:r>
            <a:r>
              <a:rPr lang="sv-SE" sz="1600" dirty="0" err="1" smtClean="0">
                <a:solidFill>
                  <a:srgbClr val="2D1341"/>
                </a:solidFill>
              </a:rPr>
              <a:t>appliances</a:t>
            </a:r>
            <a:r>
              <a:rPr lang="sv-SE" sz="1600" dirty="0" smtClean="0">
                <a:solidFill>
                  <a:srgbClr val="2D1341"/>
                </a:solidFill>
              </a:rPr>
              <a:t>, </a:t>
            </a:r>
            <a:r>
              <a:rPr lang="sv-SE" sz="1600" dirty="0" err="1" smtClean="0">
                <a:solidFill>
                  <a:srgbClr val="2D1341"/>
                </a:solidFill>
              </a:rPr>
              <a:t>power</a:t>
            </a:r>
            <a:r>
              <a:rPr lang="sv-SE" sz="1600" dirty="0" smtClean="0">
                <a:solidFill>
                  <a:srgbClr val="2D1341"/>
                </a:solidFill>
              </a:rPr>
              <a:t> </a:t>
            </a:r>
            <a:r>
              <a:rPr lang="sv-SE" sz="1600" dirty="0" err="1" smtClean="0">
                <a:solidFill>
                  <a:srgbClr val="2D1341"/>
                </a:solidFill>
              </a:rPr>
              <a:t>tools</a:t>
            </a:r>
            <a:r>
              <a:rPr lang="sv-SE" sz="1600" dirty="0" smtClean="0">
                <a:solidFill>
                  <a:srgbClr val="2D1341"/>
                </a:solidFill>
              </a:rPr>
              <a:t>, </a:t>
            </a:r>
            <a:r>
              <a:rPr lang="sv-SE" sz="1600" dirty="0" err="1" smtClean="0">
                <a:solidFill>
                  <a:srgbClr val="2D1341"/>
                </a:solidFill>
              </a:rPr>
              <a:t>entertainment</a:t>
            </a:r>
            <a:r>
              <a:rPr lang="sv-SE" sz="1600" dirty="0" smtClean="0">
                <a:solidFill>
                  <a:srgbClr val="2D1341"/>
                </a:solidFill>
              </a:rPr>
              <a:t>… Array </a:t>
            </a:r>
            <a:r>
              <a:rPr lang="sv-SE" sz="1600" dirty="0" err="1" smtClean="0">
                <a:solidFill>
                  <a:srgbClr val="2D1341"/>
                </a:solidFill>
              </a:rPr>
              <a:t>of</a:t>
            </a:r>
            <a:r>
              <a:rPr lang="sv-SE" sz="1600" dirty="0" smtClean="0">
                <a:solidFill>
                  <a:srgbClr val="2D1341"/>
                </a:solidFill>
              </a:rPr>
              <a:t> services </a:t>
            </a:r>
            <a:r>
              <a:rPr lang="sv-SE" sz="1600" dirty="0" err="1" smtClean="0">
                <a:solidFill>
                  <a:srgbClr val="2D1341"/>
                </a:solidFill>
              </a:rPr>
              <a:t>we</a:t>
            </a:r>
            <a:r>
              <a:rPr lang="sv-SE" sz="1600" dirty="0" smtClean="0">
                <a:solidFill>
                  <a:srgbClr val="2D1341"/>
                </a:solidFill>
              </a:rPr>
              <a:t> offer to </a:t>
            </a:r>
            <a:r>
              <a:rPr lang="sv-SE" sz="1600" dirty="0" err="1" smtClean="0">
                <a:solidFill>
                  <a:srgbClr val="2D1341"/>
                </a:solidFill>
              </a:rPr>
              <a:t>automotive</a:t>
            </a:r>
            <a:r>
              <a:rPr lang="sv-SE" sz="1600" dirty="0" smtClean="0">
                <a:solidFill>
                  <a:srgbClr val="2D1341"/>
                </a:solidFill>
              </a:rPr>
              <a:t> </a:t>
            </a:r>
            <a:r>
              <a:rPr lang="sv-SE" sz="1600" dirty="0" err="1" smtClean="0">
                <a:solidFill>
                  <a:srgbClr val="2D1341"/>
                </a:solidFill>
              </a:rPr>
              <a:t>industry</a:t>
            </a:r>
            <a:r>
              <a:rPr lang="sv-SE" sz="1600" dirty="0" smtClean="0">
                <a:solidFill>
                  <a:srgbClr val="2D1341"/>
                </a:solidFill>
              </a:rPr>
              <a:t> </a:t>
            </a:r>
            <a:r>
              <a:rPr lang="sv-SE" sz="1600" dirty="0" err="1" smtClean="0">
                <a:solidFill>
                  <a:srgbClr val="2D1341"/>
                </a:solidFill>
              </a:rPr>
              <a:t>does</a:t>
            </a:r>
            <a:r>
              <a:rPr lang="sv-SE" sz="1600" dirty="0" smtClean="0">
                <a:solidFill>
                  <a:srgbClr val="2D1341"/>
                </a:solidFill>
              </a:rPr>
              <a:t> not end </a:t>
            </a:r>
            <a:r>
              <a:rPr lang="sv-SE" sz="1600" dirty="0" err="1" smtClean="0">
                <a:solidFill>
                  <a:srgbClr val="2D1341"/>
                </a:solidFill>
              </a:rPr>
              <a:t>there</a:t>
            </a:r>
            <a:r>
              <a:rPr lang="sv-SE" sz="1600" dirty="0" smtClean="0">
                <a:solidFill>
                  <a:srgbClr val="2D1341"/>
                </a:solidFill>
              </a:rPr>
              <a:t>; </a:t>
            </a:r>
            <a:r>
              <a:rPr lang="sv-SE" sz="1600" dirty="0" err="1" smtClean="0">
                <a:solidFill>
                  <a:srgbClr val="2D1341"/>
                </a:solidFill>
              </a:rPr>
              <a:t>we</a:t>
            </a:r>
            <a:r>
              <a:rPr lang="sv-SE" sz="1600" dirty="0" smtClean="0">
                <a:solidFill>
                  <a:srgbClr val="2D1341"/>
                </a:solidFill>
              </a:rPr>
              <a:t> </a:t>
            </a:r>
            <a:r>
              <a:rPr lang="sv-SE" sz="1600" dirty="0" err="1" smtClean="0">
                <a:solidFill>
                  <a:srgbClr val="2D1341"/>
                </a:solidFill>
              </a:rPr>
              <a:t>see</a:t>
            </a:r>
            <a:r>
              <a:rPr lang="sv-SE" sz="1600" dirty="0" smtClean="0">
                <a:solidFill>
                  <a:srgbClr val="2D1341"/>
                </a:solidFill>
              </a:rPr>
              <a:t> </a:t>
            </a:r>
            <a:r>
              <a:rPr lang="sv-SE" sz="1600" dirty="0" err="1" smtClean="0">
                <a:solidFill>
                  <a:srgbClr val="2D1341"/>
                </a:solidFill>
              </a:rPr>
              <a:t>challenge</a:t>
            </a:r>
            <a:r>
              <a:rPr lang="sv-SE" sz="1600" dirty="0" smtClean="0">
                <a:solidFill>
                  <a:srgbClr val="2D1341"/>
                </a:solidFill>
              </a:rPr>
              <a:t> as </a:t>
            </a:r>
            <a:r>
              <a:rPr lang="sv-SE" sz="1600" dirty="0" err="1" smtClean="0">
                <a:solidFill>
                  <a:srgbClr val="2D1341"/>
                </a:solidFill>
              </a:rPr>
              <a:t>opportunity</a:t>
            </a:r>
            <a:r>
              <a:rPr lang="sv-SE" sz="1600" dirty="0" smtClean="0">
                <a:solidFill>
                  <a:srgbClr val="2D1341"/>
                </a:solidFill>
              </a:rPr>
              <a:t> to </a:t>
            </a:r>
            <a:r>
              <a:rPr lang="sv-SE" sz="1600" dirty="0" err="1" smtClean="0">
                <a:solidFill>
                  <a:srgbClr val="2D1341"/>
                </a:solidFill>
              </a:rPr>
              <a:t>grow</a:t>
            </a:r>
            <a:r>
              <a:rPr lang="sv-SE" sz="1600" dirty="0">
                <a:solidFill>
                  <a:srgbClr val="2D1341"/>
                </a:solidFill>
              </a:rPr>
              <a:t> </a:t>
            </a:r>
            <a:r>
              <a:rPr lang="sv-SE" sz="1600" dirty="0" smtClean="0">
                <a:solidFill>
                  <a:srgbClr val="2D1341"/>
                </a:solidFill>
              </a:rPr>
              <a:t>and </a:t>
            </a:r>
            <a:r>
              <a:rPr lang="sv-SE" sz="1600" dirty="0" err="1" smtClean="0">
                <a:solidFill>
                  <a:srgbClr val="2D1341"/>
                </a:solidFill>
              </a:rPr>
              <a:t>expand</a:t>
            </a:r>
            <a:r>
              <a:rPr lang="sv-SE" sz="1600" dirty="0" smtClean="0">
                <a:solidFill>
                  <a:srgbClr val="2D1341"/>
                </a:solidFill>
              </a:rPr>
              <a:t> </a:t>
            </a:r>
            <a:r>
              <a:rPr lang="sv-SE" sz="1600" dirty="0" err="1" smtClean="0">
                <a:solidFill>
                  <a:srgbClr val="2D1341"/>
                </a:solidFill>
              </a:rPr>
              <a:t>our</a:t>
            </a:r>
            <a:r>
              <a:rPr lang="sv-SE" sz="1600" dirty="0" smtClean="0">
                <a:solidFill>
                  <a:srgbClr val="2D1341"/>
                </a:solidFill>
              </a:rPr>
              <a:t> </a:t>
            </a:r>
            <a:r>
              <a:rPr lang="sv-SE" sz="1600" dirty="0" err="1" smtClean="0">
                <a:solidFill>
                  <a:srgbClr val="2D1341"/>
                </a:solidFill>
              </a:rPr>
              <a:t>knowledge</a:t>
            </a:r>
            <a:r>
              <a:rPr lang="sv-SE" sz="1600" dirty="0" smtClean="0">
                <a:solidFill>
                  <a:srgbClr val="2D1341"/>
                </a:solidFill>
              </a:rPr>
              <a:t> and </a:t>
            </a:r>
            <a:r>
              <a:rPr lang="sv-SE" sz="1600" dirty="0" err="1" smtClean="0">
                <a:solidFill>
                  <a:srgbClr val="2D1341"/>
                </a:solidFill>
              </a:rPr>
              <a:t>experience</a:t>
            </a:r>
            <a:r>
              <a:rPr lang="sv-SE" sz="1600" dirty="0" smtClean="0">
                <a:solidFill>
                  <a:srgbClr val="2D1341"/>
                </a:solidFill>
              </a:rPr>
              <a:t>. </a:t>
            </a:r>
            <a:endParaRPr lang="sv-SE" sz="1600" dirty="0">
              <a:solidFill>
                <a:srgbClr val="2D1341"/>
              </a:solidFill>
            </a:endParaRPr>
          </a:p>
          <a:p>
            <a:pPr algn="ctr">
              <a:lnSpc>
                <a:spcPts val="2500"/>
              </a:lnSpc>
            </a:pPr>
            <a:r>
              <a:rPr lang="sv-SE" sz="1600" dirty="0" err="1" smtClean="0">
                <a:solidFill>
                  <a:srgbClr val="2D1341"/>
                </a:solidFill>
              </a:rPr>
              <a:t>Dare</a:t>
            </a:r>
            <a:r>
              <a:rPr lang="sv-SE" sz="1600" dirty="0" smtClean="0">
                <a:solidFill>
                  <a:srgbClr val="2D1341"/>
                </a:solidFill>
              </a:rPr>
              <a:t> </a:t>
            </a:r>
            <a:r>
              <a:rPr lang="sv-SE" sz="1600" dirty="0" err="1" smtClean="0">
                <a:solidFill>
                  <a:srgbClr val="2D1341"/>
                </a:solidFill>
              </a:rPr>
              <a:t>with</a:t>
            </a:r>
            <a:r>
              <a:rPr lang="sv-SE" sz="1600" dirty="0" smtClean="0">
                <a:solidFill>
                  <a:srgbClr val="2D1341"/>
                </a:solidFill>
              </a:rPr>
              <a:t> </a:t>
            </a:r>
            <a:r>
              <a:rPr lang="sv-SE" sz="1600" dirty="0" err="1" smtClean="0">
                <a:solidFill>
                  <a:srgbClr val="2D1341"/>
                </a:solidFill>
              </a:rPr>
              <a:t>us</a:t>
            </a:r>
            <a:r>
              <a:rPr lang="sv-SE" sz="1600" dirty="0" smtClean="0">
                <a:solidFill>
                  <a:srgbClr val="2D1341"/>
                </a:solidFill>
              </a:rPr>
              <a:t>, </a:t>
            </a:r>
            <a:r>
              <a:rPr lang="sv-SE" sz="1600" dirty="0" err="1" smtClean="0">
                <a:solidFill>
                  <a:srgbClr val="2D1341"/>
                </a:solidFill>
              </a:rPr>
              <a:t>we</a:t>
            </a:r>
            <a:r>
              <a:rPr lang="sv-SE" sz="1600" dirty="0" smtClean="0">
                <a:solidFill>
                  <a:srgbClr val="2D1341"/>
                </a:solidFill>
              </a:rPr>
              <a:t> </a:t>
            </a:r>
            <a:r>
              <a:rPr lang="sv-SE" sz="1600" dirty="0" err="1" smtClean="0">
                <a:solidFill>
                  <a:srgbClr val="2D1341"/>
                </a:solidFill>
              </a:rPr>
              <a:t>will</a:t>
            </a:r>
            <a:r>
              <a:rPr lang="sv-SE" sz="1600" dirty="0" smtClean="0">
                <a:solidFill>
                  <a:srgbClr val="2D1341"/>
                </a:solidFill>
              </a:rPr>
              <a:t> </a:t>
            </a:r>
            <a:r>
              <a:rPr lang="sv-SE" sz="1600" dirty="0" err="1" smtClean="0">
                <a:solidFill>
                  <a:srgbClr val="2D1341"/>
                </a:solidFill>
              </a:rPr>
              <a:t>surprise</a:t>
            </a:r>
            <a:r>
              <a:rPr lang="sv-SE" sz="1600" dirty="0" smtClean="0">
                <a:solidFill>
                  <a:srgbClr val="2D1341"/>
                </a:solidFill>
              </a:rPr>
              <a:t> </a:t>
            </a:r>
            <a:r>
              <a:rPr lang="sv-SE" sz="1600" dirty="0" err="1" smtClean="0">
                <a:solidFill>
                  <a:srgbClr val="2D1341"/>
                </a:solidFill>
              </a:rPr>
              <a:t>you</a:t>
            </a:r>
            <a:r>
              <a:rPr lang="sv-SE" sz="1600" dirty="0" smtClean="0">
                <a:solidFill>
                  <a:srgbClr val="2D1341"/>
                </a:solidFill>
              </a:rPr>
              <a:t>!</a:t>
            </a:r>
            <a:endParaRPr lang="sv-SE" sz="1600" dirty="0">
              <a:solidFill>
                <a:srgbClr val="2D1341"/>
              </a:solidFill>
            </a:endParaRPr>
          </a:p>
        </p:txBody>
      </p:sp>
      <p:grpSp>
        <p:nvGrpSpPr>
          <p:cNvPr id="6" name="Group 5"/>
          <p:cNvGrpSpPr/>
          <p:nvPr/>
        </p:nvGrpSpPr>
        <p:grpSpPr>
          <a:xfrm>
            <a:off x="1391447" y="3045991"/>
            <a:ext cx="9690311" cy="1473316"/>
            <a:chOff x="1391447" y="2989075"/>
            <a:chExt cx="9690311" cy="1473316"/>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81531" y="2993407"/>
              <a:ext cx="2200227" cy="1466818"/>
            </a:xfrm>
            <a:prstGeom prst="rect">
              <a:avLst/>
            </a:prstGeom>
            <a:ln>
              <a:solidFill>
                <a:srgbClr val="B48834"/>
              </a:solidFill>
            </a:ln>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91447" y="2989075"/>
              <a:ext cx="2200227" cy="1471150"/>
            </a:xfrm>
            <a:prstGeom prst="rect">
              <a:avLst/>
            </a:prstGeom>
            <a:ln>
              <a:solidFill>
                <a:srgbClr val="B48834"/>
              </a:solidFill>
            </a:ln>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06353" y="2989075"/>
              <a:ext cx="2200193" cy="1471150"/>
            </a:xfrm>
            <a:prstGeom prst="rect">
              <a:avLst/>
            </a:prstGeom>
            <a:ln>
              <a:solidFill>
                <a:srgbClr val="B48834"/>
              </a:solidFill>
            </a:ln>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02981" y="2991242"/>
              <a:ext cx="2214989" cy="1471149"/>
            </a:xfrm>
            <a:prstGeom prst="rect">
              <a:avLst/>
            </a:prstGeom>
            <a:ln>
              <a:solidFill>
                <a:srgbClr val="B48834"/>
              </a:solidFill>
            </a:ln>
          </p:spPr>
        </p:pic>
      </p:grpSp>
      <p:grpSp>
        <p:nvGrpSpPr>
          <p:cNvPr id="12" name="Group 11"/>
          <p:cNvGrpSpPr/>
          <p:nvPr/>
        </p:nvGrpSpPr>
        <p:grpSpPr>
          <a:xfrm>
            <a:off x="1391447" y="4827548"/>
            <a:ext cx="7217986" cy="1477827"/>
            <a:chOff x="1391447" y="4689507"/>
            <a:chExt cx="7217986" cy="1477827"/>
          </a:xfrm>
        </p:grpSpPr>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02981" y="4700516"/>
              <a:ext cx="2200227" cy="1466818"/>
            </a:xfrm>
            <a:prstGeom prst="rect">
              <a:avLst/>
            </a:prstGeom>
            <a:ln>
              <a:solidFill>
                <a:srgbClr val="B48834"/>
              </a:solidFill>
            </a:ln>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06353" y="4689507"/>
              <a:ext cx="2203080" cy="1468745"/>
            </a:xfrm>
            <a:prstGeom prst="rect">
              <a:avLst/>
            </a:prstGeom>
            <a:ln>
              <a:solidFill>
                <a:srgbClr val="B48834"/>
              </a:solidFill>
            </a:ln>
          </p:spPr>
        </p:pic>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91447" y="4689507"/>
              <a:ext cx="2200227" cy="1472704"/>
            </a:xfrm>
            <a:prstGeom prst="rect">
              <a:avLst/>
            </a:prstGeom>
            <a:ln>
              <a:solidFill>
                <a:srgbClr val="B48834"/>
              </a:solidFill>
            </a:ln>
          </p:spPr>
        </p:pic>
      </p:grpSp>
      <p:pic>
        <p:nvPicPr>
          <p:cNvPr id="4" name="Picture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894930" y="4833424"/>
            <a:ext cx="2186828" cy="1471951"/>
          </a:xfrm>
          <a:prstGeom prst="rect">
            <a:avLst/>
          </a:prstGeom>
          <a:ln>
            <a:solidFill>
              <a:srgbClr val="B48834"/>
            </a:solidFill>
          </a:ln>
        </p:spPr>
      </p:pic>
      <p:sp>
        <p:nvSpPr>
          <p:cNvPr id="16" name="Footer Placeholder 1"/>
          <p:cNvSpPr>
            <a:spLocks noGrp="1"/>
          </p:cNvSpPr>
          <p:nvPr>
            <p:ph type="ftr" sz="quarter" idx="15"/>
          </p:nvPr>
        </p:nvSpPr>
        <p:spPr>
          <a:xfrm>
            <a:off x="4058257" y="6595628"/>
            <a:ext cx="4114800" cy="365125"/>
          </a:xfrm>
        </p:spPr>
        <p:txBody>
          <a:bodyPr/>
          <a:lstStyle/>
          <a:p>
            <a:r>
              <a:rPr lang="sv-SE" dirty="0" smtClean="0"/>
              <a:t>©2018 FUTURAEFLUXUM AB, </a:t>
            </a:r>
            <a:r>
              <a:rPr lang="sv-SE" dirty="0" smtClean="0"/>
              <a:t>V1.4</a:t>
            </a:r>
            <a:endParaRPr lang="sv-SE" dirty="0"/>
          </a:p>
        </p:txBody>
      </p:sp>
    </p:spTree>
    <p:extLst>
      <p:ext uri="{BB962C8B-B14F-4D97-AF65-F5344CB8AC3E}">
        <p14:creationId xmlns:p14="http://schemas.microsoft.com/office/powerpoint/2010/main" val="19369518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1"/>
          <p:cNvSpPr>
            <a:spLocks noGrp="1"/>
          </p:cNvSpPr>
          <p:nvPr>
            <p:ph type="ftr" sz="quarter" idx="4294967295"/>
          </p:nvPr>
        </p:nvSpPr>
        <p:spPr>
          <a:xfrm>
            <a:off x="4058257" y="6595628"/>
            <a:ext cx="4114800" cy="365125"/>
          </a:xfrm>
          <a:prstGeom prst="rect">
            <a:avLst/>
          </a:prstGeom>
        </p:spPr>
        <p:txBody>
          <a:bodyPr/>
          <a:lstStyle/>
          <a:p>
            <a:pPr algn="ctr"/>
            <a:r>
              <a:rPr lang="sv-SE" sz="1200" dirty="0" smtClean="0">
                <a:solidFill>
                  <a:schemeClr val="bg1">
                    <a:lumMod val="75000"/>
                  </a:schemeClr>
                </a:solidFill>
                <a:latin typeface="Garamond" panose="02020404030301010803" pitchFamily="18" charset="0"/>
              </a:rPr>
              <a:t>©2018 FUTURAEFLUXUM AB, </a:t>
            </a:r>
            <a:r>
              <a:rPr lang="sv-SE" sz="1200" dirty="0" smtClean="0">
                <a:solidFill>
                  <a:schemeClr val="bg1">
                    <a:lumMod val="75000"/>
                  </a:schemeClr>
                </a:solidFill>
                <a:latin typeface="Garamond" panose="02020404030301010803" pitchFamily="18" charset="0"/>
              </a:rPr>
              <a:t>V1.4</a:t>
            </a:r>
            <a:endParaRPr lang="sv-SE" sz="1200" dirty="0">
              <a:solidFill>
                <a:schemeClr val="bg1">
                  <a:lumMod val="75000"/>
                </a:schemeClr>
              </a:solidFill>
              <a:latin typeface="Garamond" panose="02020404030301010803" pitchFamily="18" charset="0"/>
            </a:endParaRPr>
          </a:p>
        </p:txBody>
      </p:sp>
    </p:spTree>
    <p:extLst>
      <p:ext uri="{BB962C8B-B14F-4D97-AF65-F5344CB8AC3E}">
        <p14:creationId xmlns:p14="http://schemas.microsoft.com/office/powerpoint/2010/main" val="199840328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F template 8.potx" id="{CF4AB141-ECF2-4C2F-8E0E-6ABBC9009EDD}" vid="{25200B2A-73E4-4432-815D-1954D0537AE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600</TotalTime>
  <Words>857</Words>
  <Application>Microsoft Office PowerPoint</Application>
  <PresentationFormat>Widescreen</PresentationFormat>
  <Paragraphs>54</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Batang</vt:lpstr>
      <vt:lpstr>Arial</vt:lpstr>
      <vt:lpstr>Calibri</vt:lpstr>
      <vt:lpstr>Garamond</vt:lpstr>
      <vt:lpstr>Leelawadee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Lakota, Jenisej</dc:creator>
  <cp:lastModifiedBy>Lakota, Jenisej</cp:lastModifiedBy>
  <cp:revision>10</cp:revision>
  <dcterms:created xsi:type="dcterms:W3CDTF">2018-01-18T04:53:33Z</dcterms:created>
  <dcterms:modified xsi:type="dcterms:W3CDTF">2018-06-27T13:12:48Z</dcterms:modified>
</cp:coreProperties>
</file>